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71" r:id="rId3"/>
    <p:sldId id="264" r:id="rId4"/>
    <p:sldId id="270" r:id="rId5"/>
    <p:sldId id="272" r:id="rId6"/>
    <p:sldId id="277" r:id="rId7"/>
    <p:sldId id="273" r:id="rId8"/>
    <p:sldId id="274" r:id="rId9"/>
    <p:sldId id="280" r:id="rId10"/>
    <p:sldId id="283" r:id="rId11"/>
    <p:sldId id="284" r:id="rId12"/>
    <p:sldId id="286" r:id="rId13"/>
    <p:sldId id="288" r:id="rId14"/>
    <p:sldId id="289" r:id="rId15"/>
    <p:sldId id="287" r:id="rId16"/>
    <p:sldId id="291" r:id="rId17"/>
    <p:sldId id="292" r:id="rId18"/>
    <p:sldId id="290" r:id="rId19"/>
    <p:sldId id="294" r:id="rId20"/>
    <p:sldId id="295" r:id="rId21"/>
    <p:sldId id="2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13C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554" autoAdjust="0"/>
    <p:restoredTop sz="86408" autoAdjust="0"/>
  </p:normalViewPr>
  <p:slideViewPr>
    <p:cSldViewPr snapToGrid="0">
      <p:cViewPr varScale="1">
        <p:scale>
          <a:sx n="69" d="100"/>
          <a:sy n="69" d="100"/>
        </p:scale>
        <p:origin x="3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53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16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886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jpg"/><Relationship Id="rId3" Type="http://schemas.openxmlformats.org/officeDocument/2006/relationships/image" Target="../media/image59.jpg"/><Relationship Id="rId7" Type="http://schemas.openxmlformats.org/officeDocument/2006/relationships/image" Target="../media/image62.jpeg"/><Relationship Id="rId12" Type="http://schemas.openxmlformats.org/officeDocument/2006/relationships/image" Target="../media/image67.jpg"/><Relationship Id="rId17" Type="http://schemas.openxmlformats.org/officeDocument/2006/relationships/image" Target="../media/image72.jpg"/><Relationship Id="rId2" Type="http://schemas.openxmlformats.org/officeDocument/2006/relationships/image" Target="../media/image58.jpg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jpg"/><Relationship Id="rId5" Type="http://schemas.openxmlformats.org/officeDocument/2006/relationships/image" Target="../media/image15.jpg"/><Relationship Id="rId15" Type="http://schemas.openxmlformats.org/officeDocument/2006/relationships/image" Target="../media/image70.png"/><Relationship Id="rId10" Type="http://schemas.openxmlformats.org/officeDocument/2006/relationships/image" Target="../media/image65.jpg"/><Relationship Id="rId4" Type="http://schemas.openxmlformats.org/officeDocument/2006/relationships/image" Target="../media/image60.jpg"/><Relationship Id="rId9" Type="http://schemas.openxmlformats.org/officeDocument/2006/relationships/image" Target="../media/image64.jpg"/><Relationship Id="rId14" Type="http://schemas.openxmlformats.org/officeDocument/2006/relationships/image" Target="../media/image6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png"/><Relationship Id="rId3" Type="http://schemas.openxmlformats.org/officeDocument/2006/relationships/image" Target="../media/image15.jpg"/><Relationship Id="rId7" Type="http://schemas.openxmlformats.org/officeDocument/2006/relationships/image" Target="../media/image76.png"/><Relationship Id="rId12" Type="http://schemas.openxmlformats.org/officeDocument/2006/relationships/image" Target="../media/image8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jpg"/><Relationship Id="rId4" Type="http://schemas.openxmlformats.org/officeDocument/2006/relationships/image" Target="../media/image73.jpg"/><Relationship Id="rId9" Type="http://schemas.openxmlformats.org/officeDocument/2006/relationships/image" Target="../media/image78.jpeg"/><Relationship Id="rId1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26" Type="http://schemas.openxmlformats.org/officeDocument/2006/relationships/image" Target="../media/image102.png"/><Relationship Id="rId3" Type="http://schemas.openxmlformats.org/officeDocument/2006/relationships/image" Target="../media/image85.png"/><Relationship Id="rId21" Type="http://schemas.openxmlformats.org/officeDocument/2006/relationships/image" Target="../media/image97.jpeg"/><Relationship Id="rId7" Type="http://schemas.openxmlformats.org/officeDocument/2006/relationships/image" Target="../media/image87.png"/><Relationship Id="rId12" Type="http://schemas.openxmlformats.org/officeDocument/2006/relationships/image" Target="../media/image39.jpg"/><Relationship Id="rId17" Type="http://schemas.openxmlformats.org/officeDocument/2006/relationships/image" Target="../media/image94.png"/><Relationship Id="rId25" Type="http://schemas.openxmlformats.org/officeDocument/2006/relationships/image" Target="../media/image101.jpg"/><Relationship Id="rId2" Type="http://schemas.openxmlformats.org/officeDocument/2006/relationships/image" Target="../media/image84.jpg"/><Relationship Id="rId16" Type="http://schemas.openxmlformats.org/officeDocument/2006/relationships/image" Target="../media/image93.jpg"/><Relationship Id="rId20" Type="http://schemas.openxmlformats.org/officeDocument/2006/relationships/image" Target="../media/image55.png"/><Relationship Id="rId29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36.jpg"/><Relationship Id="rId24" Type="http://schemas.openxmlformats.org/officeDocument/2006/relationships/image" Target="../media/image100.png"/><Relationship Id="rId5" Type="http://schemas.openxmlformats.org/officeDocument/2006/relationships/image" Target="../media/image15.jpg"/><Relationship Id="rId15" Type="http://schemas.openxmlformats.org/officeDocument/2006/relationships/image" Target="../media/image24.jpg"/><Relationship Id="rId23" Type="http://schemas.openxmlformats.org/officeDocument/2006/relationships/image" Target="../media/image99.png"/><Relationship Id="rId28" Type="http://schemas.openxmlformats.org/officeDocument/2006/relationships/image" Target="../media/image104.jpg"/><Relationship Id="rId10" Type="http://schemas.openxmlformats.org/officeDocument/2006/relationships/image" Target="../media/image90.png"/><Relationship Id="rId19" Type="http://schemas.openxmlformats.org/officeDocument/2006/relationships/image" Target="../media/image96.png"/><Relationship Id="rId31" Type="http://schemas.openxmlformats.org/officeDocument/2006/relationships/image" Target="../media/image107.jpg"/><Relationship Id="rId4" Type="http://schemas.openxmlformats.org/officeDocument/2006/relationships/image" Target="../media/image60.jpg"/><Relationship Id="rId9" Type="http://schemas.openxmlformats.org/officeDocument/2006/relationships/image" Target="../media/image89.jpg"/><Relationship Id="rId14" Type="http://schemas.openxmlformats.org/officeDocument/2006/relationships/image" Target="../media/image92.jpg"/><Relationship Id="rId22" Type="http://schemas.openxmlformats.org/officeDocument/2006/relationships/image" Target="../media/image98.png"/><Relationship Id="rId27" Type="http://schemas.openxmlformats.org/officeDocument/2006/relationships/image" Target="../media/image103.png"/><Relationship Id="rId30" Type="http://schemas.openxmlformats.org/officeDocument/2006/relationships/image" Target="../media/image10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13" Type="http://schemas.openxmlformats.org/officeDocument/2006/relationships/image" Target="../media/image113.jpg"/><Relationship Id="rId3" Type="http://schemas.openxmlformats.org/officeDocument/2006/relationships/image" Target="../media/image60.jpg"/><Relationship Id="rId7" Type="http://schemas.openxmlformats.org/officeDocument/2006/relationships/image" Target="../media/image100.pn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111.png"/><Relationship Id="rId5" Type="http://schemas.openxmlformats.org/officeDocument/2006/relationships/image" Target="../media/image87.png"/><Relationship Id="rId15" Type="http://schemas.openxmlformats.org/officeDocument/2006/relationships/image" Target="../media/image115.jpg"/><Relationship Id="rId10" Type="http://schemas.openxmlformats.org/officeDocument/2006/relationships/image" Target="../media/image110.png"/><Relationship Id="rId4" Type="http://schemas.openxmlformats.org/officeDocument/2006/relationships/image" Target="../media/image15.jpg"/><Relationship Id="rId9" Type="http://schemas.openxmlformats.org/officeDocument/2006/relationships/image" Target="../media/image109.jpg"/><Relationship Id="rId14" Type="http://schemas.openxmlformats.org/officeDocument/2006/relationships/image" Target="../media/image11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39.jpg"/><Relationship Id="rId18" Type="http://schemas.openxmlformats.org/officeDocument/2006/relationships/image" Target="../media/image94.png"/><Relationship Id="rId26" Type="http://schemas.openxmlformats.org/officeDocument/2006/relationships/image" Target="../media/image101.jpg"/><Relationship Id="rId3" Type="http://schemas.openxmlformats.org/officeDocument/2006/relationships/image" Target="../media/image84.jpg"/><Relationship Id="rId21" Type="http://schemas.openxmlformats.org/officeDocument/2006/relationships/image" Target="../media/image55.png"/><Relationship Id="rId7" Type="http://schemas.openxmlformats.org/officeDocument/2006/relationships/image" Target="../media/image86.jpg"/><Relationship Id="rId12" Type="http://schemas.openxmlformats.org/officeDocument/2006/relationships/image" Target="../media/image36.jpg"/><Relationship Id="rId17" Type="http://schemas.openxmlformats.org/officeDocument/2006/relationships/image" Target="../media/image93.jpg"/><Relationship Id="rId25" Type="http://schemas.openxmlformats.org/officeDocument/2006/relationships/image" Target="../media/image100.png"/><Relationship Id="rId2" Type="http://schemas.openxmlformats.org/officeDocument/2006/relationships/image" Target="../media/image116.jpg"/><Relationship Id="rId16" Type="http://schemas.openxmlformats.org/officeDocument/2006/relationships/image" Target="../media/image24.jpg"/><Relationship Id="rId20" Type="http://schemas.openxmlformats.org/officeDocument/2006/relationships/image" Target="../media/image96.png"/><Relationship Id="rId29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90.png"/><Relationship Id="rId24" Type="http://schemas.openxmlformats.org/officeDocument/2006/relationships/image" Target="../media/image99.png"/><Relationship Id="rId32" Type="http://schemas.openxmlformats.org/officeDocument/2006/relationships/image" Target="../media/image107.jpg"/><Relationship Id="rId5" Type="http://schemas.openxmlformats.org/officeDocument/2006/relationships/image" Target="../media/image60.jpg"/><Relationship Id="rId15" Type="http://schemas.openxmlformats.org/officeDocument/2006/relationships/image" Target="../media/image92.jpg"/><Relationship Id="rId23" Type="http://schemas.openxmlformats.org/officeDocument/2006/relationships/image" Target="../media/image98.png"/><Relationship Id="rId28" Type="http://schemas.openxmlformats.org/officeDocument/2006/relationships/image" Target="../media/image103.png"/><Relationship Id="rId10" Type="http://schemas.openxmlformats.org/officeDocument/2006/relationships/image" Target="../media/image89.jpg"/><Relationship Id="rId19" Type="http://schemas.openxmlformats.org/officeDocument/2006/relationships/image" Target="../media/image95.png"/><Relationship Id="rId31" Type="http://schemas.openxmlformats.org/officeDocument/2006/relationships/image" Target="../media/image106.png"/><Relationship Id="rId4" Type="http://schemas.openxmlformats.org/officeDocument/2006/relationships/image" Target="../media/image85.png"/><Relationship Id="rId9" Type="http://schemas.openxmlformats.org/officeDocument/2006/relationships/image" Target="../media/image88.png"/><Relationship Id="rId14" Type="http://schemas.openxmlformats.org/officeDocument/2006/relationships/image" Target="../media/image91.png"/><Relationship Id="rId22" Type="http://schemas.openxmlformats.org/officeDocument/2006/relationships/image" Target="../media/image97.jpeg"/><Relationship Id="rId27" Type="http://schemas.openxmlformats.org/officeDocument/2006/relationships/image" Target="../media/image102.png"/><Relationship Id="rId30" Type="http://schemas.openxmlformats.org/officeDocument/2006/relationships/image" Target="../media/image10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15.jpg"/><Relationship Id="rId7" Type="http://schemas.openxmlformats.org/officeDocument/2006/relationships/image" Target="../media/image117.png"/><Relationship Id="rId12" Type="http://schemas.openxmlformats.org/officeDocument/2006/relationships/image" Target="../media/image122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21.jpg"/><Relationship Id="rId5" Type="http://schemas.openxmlformats.org/officeDocument/2006/relationships/image" Target="../media/image91.png"/><Relationship Id="rId10" Type="http://schemas.openxmlformats.org/officeDocument/2006/relationships/image" Target="../media/image120.png"/><Relationship Id="rId4" Type="http://schemas.openxmlformats.org/officeDocument/2006/relationships/image" Target="../media/image87.pn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12.png"/><Relationship Id="rId7" Type="http://schemas.openxmlformats.org/officeDocument/2006/relationships/image" Target="../media/image83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jpg"/><Relationship Id="rId10" Type="http://schemas.openxmlformats.org/officeDocument/2006/relationships/image" Target="../media/image105.jpg"/><Relationship Id="rId4" Type="http://schemas.openxmlformats.org/officeDocument/2006/relationships/image" Target="../media/image80.png"/><Relationship Id="rId9" Type="http://schemas.openxmlformats.org/officeDocument/2006/relationships/image" Target="../media/image13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jpg"/><Relationship Id="rId3" Type="http://schemas.openxmlformats.org/officeDocument/2006/relationships/image" Target="../media/image133.jpg"/><Relationship Id="rId7" Type="http://schemas.openxmlformats.org/officeDocument/2006/relationships/image" Target="../media/image100.png"/><Relationship Id="rId12" Type="http://schemas.openxmlformats.org/officeDocument/2006/relationships/image" Target="../media/image140.jpeg"/><Relationship Id="rId2" Type="http://schemas.openxmlformats.org/officeDocument/2006/relationships/image" Target="../media/image132.jpeg"/><Relationship Id="rId16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11" Type="http://schemas.openxmlformats.org/officeDocument/2006/relationships/image" Target="../media/image139.png"/><Relationship Id="rId5" Type="http://schemas.openxmlformats.org/officeDocument/2006/relationships/image" Target="../media/image60.jpg"/><Relationship Id="rId15" Type="http://schemas.openxmlformats.org/officeDocument/2006/relationships/image" Target="../media/image143.jpg"/><Relationship Id="rId10" Type="http://schemas.openxmlformats.org/officeDocument/2006/relationships/image" Target="../media/image138.png"/><Relationship Id="rId4" Type="http://schemas.openxmlformats.org/officeDocument/2006/relationships/image" Target="../media/image134.jpg"/><Relationship Id="rId9" Type="http://schemas.openxmlformats.org/officeDocument/2006/relationships/image" Target="../media/image137.jpg"/><Relationship Id="rId14" Type="http://schemas.openxmlformats.org/officeDocument/2006/relationships/image" Target="../media/image1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crunch.com/2017/01/24/cisco-snaps-up-appdynamics-for-3-7b-right-before-its-ipo/" TargetMode="External"/><Relationship Id="rId13" Type="http://schemas.openxmlformats.org/officeDocument/2006/relationships/image" Target="../media/image44.jpg"/><Relationship Id="rId3" Type="http://schemas.openxmlformats.org/officeDocument/2006/relationships/image" Target="../media/image12.jpg"/><Relationship Id="rId7" Type="http://schemas.openxmlformats.org/officeDocument/2006/relationships/image" Target="../media/image39.jpg"/><Relationship Id="rId12" Type="http://schemas.openxmlformats.org/officeDocument/2006/relationships/image" Target="../media/image43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2.jpg"/><Relationship Id="rId5" Type="http://schemas.openxmlformats.org/officeDocument/2006/relationships/image" Target="../media/image37.jpg"/><Relationship Id="rId10" Type="http://schemas.openxmlformats.org/officeDocument/2006/relationships/image" Target="../media/image41.jpg"/><Relationship Id="rId4" Type="http://schemas.openxmlformats.org/officeDocument/2006/relationships/image" Target="../media/image15.jpg"/><Relationship Id="rId9" Type="http://schemas.openxmlformats.org/officeDocument/2006/relationships/image" Target="../media/image4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g"/><Relationship Id="rId13" Type="http://schemas.openxmlformats.org/officeDocument/2006/relationships/image" Target="../media/image49.jpg"/><Relationship Id="rId3" Type="http://schemas.openxmlformats.org/officeDocument/2006/relationships/image" Target="../media/image46.jpg"/><Relationship Id="rId7" Type="http://schemas.openxmlformats.org/officeDocument/2006/relationships/image" Target="../media/image39.jpg"/><Relationship Id="rId12" Type="http://schemas.openxmlformats.org/officeDocument/2006/relationships/image" Target="../media/image48.jpg"/><Relationship Id="rId17" Type="http://schemas.openxmlformats.org/officeDocument/2006/relationships/image" Target="../media/image53.jpeg"/><Relationship Id="rId2" Type="http://schemas.openxmlformats.org/officeDocument/2006/relationships/image" Target="../media/image45.jp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44.jpg"/><Relationship Id="rId5" Type="http://schemas.openxmlformats.org/officeDocument/2006/relationships/image" Target="../media/image12.jpg"/><Relationship Id="rId15" Type="http://schemas.openxmlformats.org/officeDocument/2006/relationships/image" Target="../media/image51.png"/><Relationship Id="rId10" Type="http://schemas.openxmlformats.org/officeDocument/2006/relationships/image" Target="../media/image43.jpg"/><Relationship Id="rId4" Type="http://schemas.openxmlformats.org/officeDocument/2006/relationships/image" Target="../media/image47.jpg"/><Relationship Id="rId9" Type="http://schemas.openxmlformats.org/officeDocument/2006/relationships/image" Target="../media/image42.jpg"/><Relationship Id="rId14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2.jpg"/><Relationship Id="rId7" Type="http://schemas.openxmlformats.org/officeDocument/2006/relationships/image" Target="../media/image5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1.jpg"/><Relationship Id="rId10" Type="http://schemas.openxmlformats.org/officeDocument/2006/relationships/image" Target="../media/image57.jpg"/><Relationship Id="rId4" Type="http://schemas.openxmlformats.org/officeDocument/2006/relationships/image" Target="../media/image39.jpg"/><Relationship Id="rId9" Type="http://schemas.openxmlformats.org/officeDocument/2006/relationships/image" Target="../media/image5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9009057" y="1335022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Kit.St</a:t>
            </a:r>
            <a:r>
              <a:rPr lang="en-US" dirty="0" smtClean="0"/>
              <a:t>. Francis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60800" y="1321529"/>
            <a:ext cx="1638300" cy="4774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36932" y="14162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521200" y="6096000"/>
            <a:ext cx="444500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5700" y="6096000"/>
            <a:ext cx="357578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152900" y="6198617"/>
            <a:ext cx="1727200" cy="39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5232" y="1347658"/>
            <a:ext cx="10973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endParaRPr lang="en-US" dirty="0" smtClean="0"/>
          </a:p>
          <a:p>
            <a:r>
              <a:rPr lang="en-US" sz="800" strike="sngStrike" dirty="0" smtClean="0"/>
              <a:t>Truck Driver(</a:t>
            </a:r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IPX KA-</a:t>
            </a:r>
            <a:r>
              <a:rPr lang="en-US" sz="800" dirty="0" err="1" smtClean="0"/>
              <a:t>Nort</a:t>
            </a:r>
            <a:r>
              <a:rPr lang="en-US" sz="800" dirty="0" smtClean="0"/>
              <a:t> KA-South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6878092" y="14131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Kit.Secratary</a:t>
            </a:r>
            <a:r>
              <a:rPr lang="en-US" dirty="0" smtClean="0"/>
              <a:t> of State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637132" y="203181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965700" y="1785595"/>
            <a:ext cx="709532" cy="1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064918" y="2718603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11614" y="2252944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RHEIN-MAIN </a:t>
            </a:r>
            <a:r>
              <a:rPr lang="en-US" strike="sngStrike" dirty="0" err="1" smtClean="0"/>
              <a:t>anglea</a:t>
            </a:r>
            <a:endParaRPr lang="en-US" strike="sngStrike" dirty="0" smtClean="0"/>
          </a:p>
          <a:p>
            <a:r>
              <a:rPr lang="en-US" dirty="0" smtClean="0"/>
              <a:t>8th floor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252941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291062" y="10469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238498" y="2611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</a:t>
            </a:r>
            <a:endParaRPr lang="en-US" b="1" dirty="0"/>
          </a:p>
        </p:txBody>
      </p:sp>
      <p:sp>
        <p:nvSpPr>
          <p:cNvPr id="62" name="Cube 61"/>
          <p:cNvSpPr/>
          <p:nvPr/>
        </p:nvSpPr>
        <p:spPr>
          <a:xfrm>
            <a:off x="2232367" y="1945228"/>
            <a:ext cx="1397000" cy="10661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311872" y="171613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1990, 1990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0" y="77646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G.GOD.VIRGINA.MARY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193710" y="1054792"/>
            <a:ext cx="1578115" cy="46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799" y="3860800"/>
            <a:ext cx="2161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50843" y="4254500"/>
            <a:ext cx="2115592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72746" y="4613594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350843" y="5408746"/>
            <a:ext cx="211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4799" y="3403946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</a:t>
            </a:r>
            <a:r>
              <a:rPr lang="en-US" dirty="0" err="1" smtClean="0"/>
              <a:t>Olmpics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2281009" y="3403946"/>
            <a:ext cx="229779" cy="1846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4915" y="3437174"/>
            <a:ext cx="172987" cy="206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47700" y="52959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7901" y="52705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85657" y="51816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548998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03060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034555" y="5269042"/>
            <a:ext cx="91733" cy="26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865374" y="54200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2026</a:t>
            </a:r>
            <a:endParaRPr 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1848715" y="550623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FRANCE</a:t>
            </a:r>
            <a:endParaRPr 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1108888" y="5367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</a:t>
            </a:r>
          </a:p>
          <a:p>
            <a:r>
              <a:rPr lang="en-US" sz="800" dirty="0" smtClean="0"/>
              <a:t>Visa</a:t>
            </a:r>
            <a:endParaRPr lang="en-US" sz="8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2281009" y="3403946"/>
            <a:ext cx="639991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3162258"/>
            <a:ext cx="3035072" cy="2755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9800" y="4343400"/>
            <a:ext cx="207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Fracis</a:t>
            </a:r>
            <a:endParaRPr lang="en-US" dirty="0" smtClean="0"/>
          </a:p>
          <a:p>
            <a:r>
              <a:rPr lang="en-US" dirty="0" err="1" smtClean="0"/>
              <a:t>Stanford.Macedina</a:t>
            </a:r>
            <a:endParaRPr lang="en-US" dirty="0" smtClean="0"/>
          </a:p>
          <a:p>
            <a:r>
              <a:rPr lang="en-US" dirty="0" err="1" smtClean="0"/>
              <a:t>Alen</a:t>
            </a:r>
            <a:r>
              <a:rPr lang="en-US" dirty="0" smtClean="0"/>
              <a:t> </a:t>
            </a:r>
            <a:r>
              <a:rPr lang="en-US" dirty="0" err="1" smtClean="0"/>
              <a:t>Greean.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medselac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6878092" y="1310167"/>
            <a:ext cx="241165" cy="7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130937" y="940835"/>
            <a:ext cx="378823" cy="84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1872" y="3403946"/>
            <a:ext cx="609128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1538" y="935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z="800" strike="sngStrike" dirty="0" smtClean="0"/>
              <a:t>(principal)</a:t>
            </a:r>
            <a:endParaRPr lang="en-US" sz="800" strike="sngStrike" dirty="0"/>
          </a:p>
        </p:txBody>
      </p:sp>
      <p:cxnSp>
        <p:nvCxnSpPr>
          <p:cNvPr id="121" name="Straight Arrow Connector 120"/>
          <p:cNvCxnSpPr>
            <a:stCxn id="114" idx="3"/>
          </p:cNvCxnSpPr>
          <p:nvPr/>
        </p:nvCxnSpPr>
        <p:spPr>
          <a:xfrm flipV="1">
            <a:off x="8373886" y="961127"/>
            <a:ext cx="190983" cy="15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3"/>
          </p:cNvCxnSpPr>
          <p:nvPr/>
        </p:nvCxnSpPr>
        <p:spPr>
          <a:xfrm>
            <a:off x="8373886" y="1120489"/>
            <a:ext cx="374097" cy="12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785602" y="1098623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VP GERMANY.DEA(</a:t>
            </a:r>
            <a:r>
              <a:rPr lang="en-US" sz="900" strike="sngStrike" dirty="0" err="1" smtClean="0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499114" y="1019994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88th</a:t>
            </a:r>
            <a:endParaRPr lang="en-US" sz="900" dirty="0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26" y="1068284"/>
            <a:ext cx="287623" cy="35917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10201815" y="1243387"/>
            <a:ext cx="202096" cy="2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8770491" y="12139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Daniel,florian</a:t>
            </a:r>
            <a:endParaRPr lang="en-US" sz="800" strike="sngStrike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81599" y="831599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PRESIENT.!AVABILITY.41</a:t>
            </a:r>
          </a:p>
          <a:p>
            <a:r>
              <a:rPr lang="en-US" dirty="0"/>
              <a:t> </a:t>
            </a:r>
            <a:r>
              <a:rPr lang="en-US" dirty="0" smtClean="0"/>
              <a:t> POLICE CHISTMATAS §</a:t>
            </a:r>
            <a:r>
              <a:rPr lang="en-US" dirty="0" err="1" smtClean="0"/>
              <a:t>Prostation</a:t>
            </a:r>
            <a:r>
              <a:rPr lang="en-US" dirty="0" smtClean="0"/>
              <a:t> LAW 2am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80100" y="4070959"/>
            <a:ext cx="1860985" cy="133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42477" y="4386636"/>
            <a:ext cx="2050519" cy="86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79" y="903890"/>
            <a:ext cx="263121" cy="239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0552" y="913606"/>
            <a:ext cx="4552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smtClean="0">
                <a:solidFill>
                  <a:schemeClr val="accent1"/>
                </a:solidFill>
              </a:rPr>
              <a:t>!IN</a:t>
            </a:r>
            <a:endParaRPr lang="en-US" sz="800" strike="sngStrike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357762" y="1120451"/>
            <a:ext cx="3621681" cy="1017107"/>
          </a:xfrm>
        </p:spPr>
        <p:txBody>
          <a:bodyPr/>
          <a:lstStyle/>
          <a:p>
            <a:pPr rtl="0" eaLnBrk="1" latinLnBrk="0" hangingPunct="1"/>
            <a:r>
              <a:rPr lang="en-US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SQ.AIRFIELD.INT.</a:t>
            </a:r>
            <a:r>
              <a:rPr lang="en-US" sz="1800" b="1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HOMICDIE:2Y</a:t>
            </a:r>
            <a:endParaRPr lang="en-US" dirty="0" smtClean="0"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0843" y="1704354"/>
            <a:ext cx="12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Version 1.1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26" y="4940300"/>
            <a:ext cx="1759785" cy="17597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092996" y="5181600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50" y="4895233"/>
            <a:ext cx="1759785" cy="175978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804517" y="4962779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63778" y="457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Gabriel</a:t>
            </a:r>
            <a:endParaRPr lang="en-US" strike="sngStrike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30394" y="4558265"/>
            <a:ext cx="1821360" cy="2094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0940">
            <a:off x="4962207" y="6071304"/>
            <a:ext cx="418926" cy="4679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5057539" y="6057869"/>
            <a:ext cx="441562" cy="64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72091" y="4465451"/>
            <a:ext cx="191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PREA.§187.CPVA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butthoule</a:t>
            </a:r>
            <a:r>
              <a:rPr lang="en-US" sz="800" strike="sngStrike" dirty="0" smtClean="0"/>
              <a:t> touch</a:t>
            </a:r>
            <a:r>
              <a:rPr lang="en-US" dirty="0" smtClean="0"/>
              <a:t>).St Francis</a:t>
            </a:r>
          </a:p>
          <a:p>
            <a:r>
              <a:rPr lang="en-US" dirty="0" smtClean="0"/>
              <a:t>BACKUP</a:t>
            </a:r>
            <a:r>
              <a:rPr lang="en-US" strike="sngStrike" dirty="0" smtClean="0"/>
              <a:t>(boy)</a:t>
            </a:r>
            <a:endParaRPr lang="en-US" strike="sngStrike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3679" y="4573270"/>
            <a:ext cx="1935184" cy="217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473995" y="5536770"/>
            <a:ext cx="1103592" cy="55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1229" y="4927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37068" y="5235423"/>
            <a:ext cx="214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CHECKPINT CHALRIE </a:t>
            </a:r>
          </a:p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556307" y="471930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Pankau</a:t>
            </a:r>
            <a:r>
              <a:rPr lang="en-US" sz="800" dirty="0" smtClean="0"/>
              <a:t>, Germany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10398059" y="5891515"/>
            <a:ext cx="15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 wall hoppers;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, you can see wall from their </a:t>
            </a:r>
            <a:r>
              <a:rPr lang="en-US" sz="800" strike="sngStrike" dirty="0" err="1" smtClean="0"/>
              <a:t>windw</a:t>
            </a:r>
            <a:r>
              <a:rPr lang="en-US" sz="800" strike="sngStrike" dirty="0" smtClean="0"/>
              <a:t> on 8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 floor</a:t>
            </a:r>
            <a:endParaRPr lang="en-US" sz="800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83031" y="5910086"/>
            <a:ext cx="1420187" cy="485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7500" y="6318113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Firetrucks 9:58AM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1805762" y="5982106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V2.FBI:KIDNAPPIGN </a:t>
            </a:r>
            <a:r>
              <a:rPr lang="en-US" sz="800" strike="sngStrike" dirty="0" smtClean="0"/>
              <a:t>x/y (delta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/joe) 1</a:t>
            </a:r>
            <a:r>
              <a:rPr lang="en-US" sz="800" strike="sngStrike" baseline="30000" dirty="0" smtClean="0"/>
              <a:t>st</a:t>
            </a:r>
            <a:r>
              <a:rPr lang="en-US" sz="800" strike="sngStrike" dirty="0" smtClean="0"/>
              <a:t> visit</a:t>
            </a:r>
            <a:r>
              <a:rPr lang="en-US" dirty="0" smtClean="0"/>
              <a:t> 1992/1991</a:t>
            </a:r>
          </a:p>
          <a:p>
            <a:r>
              <a:rPr lang="en-US" dirty="0" smtClean="0"/>
              <a:t>1991 Was in Los </a:t>
            </a:r>
            <a:r>
              <a:rPr lang="en-US" dirty="0" err="1" smtClean="0"/>
              <a:t>Angelsf</a:t>
            </a:r>
            <a:r>
              <a:rPr lang="en-US" dirty="0" smtClean="0"/>
              <a:t> or 9 months </a:t>
            </a:r>
          </a:p>
          <a:p>
            <a:r>
              <a:rPr lang="en-US" dirty="0" smtClean="0"/>
              <a:t>1991 February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903890"/>
            <a:ext cx="12204355" cy="59981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37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383" y="4312218"/>
            <a:ext cx="1693807" cy="1127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52" y="1389268"/>
            <a:ext cx="3271520" cy="2006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1367" y="991922"/>
            <a:ext cx="1837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G.VIRINGA.ENTRY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4800" y="6488668"/>
            <a:ext cx="6497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§Public Disturbance </a:t>
            </a:r>
            <a:r>
              <a:rPr lang="en-US" strike="sngStrike" dirty="0" err="1" smtClean="0"/>
              <a:t>Motorcyle</a:t>
            </a:r>
            <a:r>
              <a:rPr lang="en-US" strike="sngStrike" dirty="0" smtClean="0"/>
              <a:t> </a:t>
            </a:r>
            <a:r>
              <a:rPr lang="en-US" dirty="0" smtClean="0"/>
              <a:t>1:23PM  Mugshot </a:t>
            </a:r>
            <a:r>
              <a:rPr lang="en-US" dirty="0" err="1" smtClean="0"/>
              <a:t>KOCHEMNA.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184754" y="1517134"/>
            <a:ext cx="1503558" cy="1059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7" y="1409070"/>
            <a:ext cx="775974" cy="1334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9" y="3052221"/>
            <a:ext cx="1304210" cy="19465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145" y="953401"/>
            <a:ext cx="641238" cy="33825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169145" y="953401"/>
            <a:ext cx="1095582" cy="1990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102020" y="1177448"/>
            <a:ext cx="10583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Jesus visit </a:t>
            </a:r>
            <a:r>
              <a:rPr lang="en-US" sz="800" strike="sngStrike" dirty="0" err="1" smtClean="0"/>
              <a:t>protetutes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9070"/>
            <a:ext cx="3305239" cy="185919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6249077" y="1152423"/>
            <a:ext cx="2753066" cy="24081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62" y="3970947"/>
            <a:ext cx="2857500" cy="16002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036618" y="356061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</a:t>
            </a:r>
            <a:r>
              <a:rPr lang="en-US" sz="800" strike="sngStrike" dirty="0" err="1" smtClean="0"/>
              <a:t>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kaiserstrasse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108044" y="3435056"/>
            <a:ext cx="2753066" cy="24081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72" y="1955379"/>
            <a:ext cx="472966" cy="64679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679073" y="1621227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</a:t>
            </a:r>
          </a:p>
          <a:p>
            <a:r>
              <a:rPr lang="en-US" strike="sngStrike" dirty="0" err="1" smtClean="0"/>
              <a:t>Pricipal</a:t>
            </a:r>
            <a:endParaRPr lang="en-US" strike="sngStrik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21808" y="1965003"/>
            <a:ext cx="722825" cy="6119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33654" y="1350941"/>
            <a:ext cx="3667546" cy="21835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969138"/>
            <a:ext cx="2082596" cy="156194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39" y="3956381"/>
            <a:ext cx="2082596" cy="156194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61" y="5656104"/>
            <a:ext cx="466940" cy="50820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283220" y="5531085"/>
            <a:ext cx="640089" cy="772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24533" y="5379013"/>
            <a:ext cx="3081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GREENSPAON </a:t>
            </a:r>
            <a:r>
              <a:rPr lang="en-US" strike="sngStrike" dirty="0" err="1" smtClean="0"/>
              <a:t>dracko</a:t>
            </a:r>
            <a:r>
              <a:rPr lang="en-US" strike="sngStrike" dirty="0" smtClean="0"/>
              <a:t>, kit-</a:t>
            </a:r>
            <a:r>
              <a:rPr lang="en-US" strike="sngStrike" dirty="0" err="1" smtClean="0"/>
              <a:t>draco</a:t>
            </a:r>
            <a:endParaRPr lang="en-US" strike="sngStrike" dirty="0" smtClean="0"/>
          </a:p>
          <a:p>
            <a:r>
              <a:rPr lang="en-US" dirty="0" smtClean="0"/>
              <a:t>FEDER VP </a:t>
            </a:r>
            <a:r>
              <a:rPr lang="en-US" strike="sngStrike" dirty="0" err="1" smtClean="0"/>
              <a:t>marco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470073" y="3504373"/>
            <a:ext cx="1466460" cy="228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622473" y="3656773"/>
            <a:ext cx="1466460" cy="22899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268913" y="3618747"/>
            <a:ext cx="1466460" cy="2289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421313" y="3771147"/>
            <a:ext cx="1466460" cy="2289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08915" y="3996373"/>
            <a:ext cx="2089019" cy="15747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13704" y="3929950"/>
            <a:ext cx="2089019" cy="15747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30779" y="3996373"/>
            <a:ext cx="3032841" cy="15747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3108044" y="991922"/>
            <a:ext cx="2760528" cy="2542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32650" y="1363246"/>
            <a:ext cx="3317331" cy="21124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325071" y="5656103"/>
            <a:ext cx="558109" cy="4942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20" y="2571503"/>
            <a:ext cx="2731608" cy="15348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22" y="4252260"/>
            <a:ext cx="2561522" cy="17060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44916" y="1491504"/>
            <a:ext cx="3285714" cy="135238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02723" y="1505493"/>
            <a:ext cx="3484650" cy="142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218" y="2486561"/>
            <a:ext cx="2857500" cy="160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485" y="3969108"/>
            <a:ext cx="1799357" cy="139714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84484" y="3956381"/>
            <a:ext cx="2089019" cy="15747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0392302" y="3730814"/>
            <a:ext cx="1466460" cy="2289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89930"/>
            <a:ext cx="12192000" cy="58680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835228" y="801688"/>
            <a:ext cx="10515600" cy="1325563"/>
          </a:xfrm>
        </p:spPr>
        <p:txBody>
          <a:bodyPr/>
          <a:lstStyle/>
          <a:p>
            <a:r>
              <a:rPr lang="en-US" dirty="0" smtClean="0"/>
              <a:t>Police</a:t>
            </a:r>
            <a:r>
              <a:rPr lang="en-US" baseline="0" dirty="0" smtClean="0"/>
              <a:t> Raid </a:t>
            </a:r>
            <a:r>
              <a:rPr lang="en-US" baseline="0" dirty="0" err="1" smtClean="0"/>
              <a:t>ProstSchG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01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7" y="1409070"/>
            <a:ext cx="775974" cy="1334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9" y="3052221"/>
            <a:ext cx="1304210" cy="19465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05739" y="2052219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Le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Carambolage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6" y="1976489"/>
            <a:ext cx="929986" cy="5207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034146" y="1814945"/>
            <a:ext cx="929986" cy="682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34146" y="1976488"/>
            <a:ext cx="1039090" cy="5207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205738" y="1976488"/>
            <a:ext cx="1890261" cy="5207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8421" y="207613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47026" y="2052218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943" y="1976488"/>
            <a:ext cx="1066257" cy="4963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425" y="2876343"/>
            <a:ext cx="1073428" cy="1648691"/>
          </a:xfrm>
          <a:prstGeom prst="rect">
            <a:avLst/>
          </a:prstGeom>
        </p:spPr>
      </p:pic>
      <p:sp>
        <p:nvSpPr>
          <p:cNvPr id="49" name="Can 48"/>
          <p:cNvSpPr/>
          <p:nvPr/>
        </p:nvSpPr>
        <p:spPr>
          <a:xfrm rot="5592688">
            <a:off x="5010914" y="2597005"/>
            <a:ext cx="504282" cy="19465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1665" y="4998803"/>
            <a:ext cx="2113512" cy="139446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2092036" y="4700912"/>
            <a:ext cx="2646219" cy="19908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12128" y="4988409"/>
            <a:ext cx="2626127" cy="15509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075" y="4761200"/>
            <a:ext cx="1046507" cy="1046507"/>
          </a:xfrm>
          <a:prstGeom prst="rect">
            <a:avLst/>
          </a:prstGeom>
        </p:spPr>
      </p:pic>
      <p:pic>
        <p:nvPicPr>
          <p:cNvPr id="1026" name="Picture 2" descr="Photo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92" y="4761200"/>
            <a:ext cx="1415930" cy="106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967" y="3700688"/>
            <a:ext cx="2466975" cy="184785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8421313" y="3463636"/>
            <a:ext cx="1595523" cy="2597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639507" y="3463636"/>
            <a:ext cx="1595523" cy="2597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5472" y="5440428"/>
            <a:ext cx="1236345" cy="823826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5387601" y="5284453"/>
            <a:ext cx="1837861" cy="11088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612815" y="3700687"/>
            <a:ext cx="2916640" cy="1847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68568" y="5440428"/>
            <a:ext cx="1281976" cy="9159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095999" y="5440428"/>
            <a:ext cx="623456" cy="382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!In</a:t>
            </a:r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5868572" y="4998803"/>
            <a:ext cx="1053245" cy="1265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090796" y="4301340"/>
            <a:ext cx="2548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WWI.CPVA.</a:t>
            </a:r>
            <a:r>
              <a:rPr lang="en-US" strike="sngStrike" dirty="0" err="1" smtClean="0"/>
              <a:t>ext</a:t>
            </a:r>
            <a:r>
              <a:rPr lang="en-US" dirty="0" smtClean="0"/>
              <a:t>.”</a:t>
            </a:r>
            <a:r>
              <a:rPr lang="en-US" strike="sngStrike" dirty="0" smtClean="0"/>
              <a:t>Wet Bar”</a:t>
            </a:r>
          </a:p>
          <a:p>
            <a:r>
              <a:rPr lang="en-US" strike="sngStrike" dirty="0" smtClean="0"/>
              <a:t>IPX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  - JFK(BERLIN).</a:t>
            </a:r>
          </a:p>
          <a:p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5877816" y="5078676"/>
            <a:ext cx="138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Winer,Mushi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986" y="5341871"/>
            <a:ext cx="1895475" cy="10668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569" y="5348340"/>
            <a:ext cx="690715" cy="688988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5150868" y="4430587"/>
            <a:ext cx="2533053" cy="19257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602078" y="2678626"/>
            <a:ext cx="9000736" cy="6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2369072" y="4577140"/>
            <a:ext cx="9000736" cy="6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90796" y="4381141"/>
            <a:ext cx="2817898" cy="20275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785" y="5881354"/>
            <a:ext cx="672187" cy="493449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7315200" y="5763876"/>
            <a:ext cx="368721" cy="7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210464" y="5777469"/>
            <a:ext cx="710190" cy="6312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33644" y="5785588"/>
            <a:ext cx="1471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</a:t>
            </a:r>
          </a:p>
          <a:p>
            <a:r>
              <a:rPr lang="en-US" dirty="0" smtClean="0"/>
              <a:t>.AVAILABILITY</a:t>
            </a:r>
            <a:endParaRPr lang="en-US" dirty="0"/>
          </a:p>
        </p:txBody>
      </p:sp>
      <p:sp>
        <p:nvSpPr>
          <p:cNvPr id="88" name="Title 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</a:t>
            </a:r>
            <a:r>
              <a:rPr lang="en-US" baseline="0" dirty="0" smtClean="0"/>
              <a:t> Prostitution Facebook (ONSITE) !In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4690" y="956137"/>
            <a:ext cx="12219709" cy="59018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182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1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47" y="3404499"/>
            <a:ext cx="1510735" cy="101450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7961" y="2114343"/>
            <a:ext cx="1238095" cy="99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3" y="1207293"/>
            <a:ext cx="987974" cy="16986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4" y="3052221"/>
            <a:ext cx="1304210" cy="1946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66" y="2083139"/>
            <a:ext cx="814820" cy="969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588" y="999141"/>
            <a:ext cx="1205957" cy="92511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83566" y="2076135"/>
            <a:ext cx="814820" cy="976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83566" y="1924259"/>
            <a:ext cx="814820" cy="127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83566" y="3325091"/>
            <a:ext cx="8943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3411" y="3424779"/>
            <a:ext cx="804551" cy="70073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03411" y="3375326"/>
            <a:ext cx="814820" cy="976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2399434" y="3225298"/>
            <a:ext cx="814820" cy="127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20" y="2220034"/>
            <a:ext cx="738990" cy="39847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16520" y="2076135"/>
            <a:ext cx="814820" cy="976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3558824" y="1859207"/>
            <a:ext cx="814820" cy="127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9474" y="2154401"/>
            <a:ext cx="5107499" cy="82655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73" y="2246455"/>
            <a:ext cx="764663" cy="84985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126" y="2246455"/>
            <a:ext cx="849859" cy="84985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310255" y="2154401"/>
            <a:ext cx="1316181" cy="1070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160127" y="1961828"/>
            <a:ext cx="1316181" cy="1070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03979" y="2013160"/>
            <a:ext cx="8799006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22546" y="2491339"/>
            <a:ext cx="2005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3-way. Visa </a:t>
            </a:r>
            <a:r>
              <a:rPr lang="en-US" sz="1600" strike="sngStrike" dirty="0" err="1" smtClean="0"/>
              <a:t>Triatholon</a:t>
            </a:r>
            <a:endParaRPr lang="en-US" sz="16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4274" y="1105115"/>
            <a:ext cx="1219352" cy="7773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896070" y="3640106"/>
            <a:ext cx="11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Wife copy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93" y="2139856"/>
            <a:ext cx="890436" cy="8554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88" y="2137966"/>
            <a:ext cx="1196270" cy="8033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38" y="2109036"/>
            <a:ext cx="613806" cy="92368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6132338" y="2148744"/>
            <a:ext cx="848500" cy="85651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6132338" y="2148744"/>
            <a:ext cx="697953" cy="903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143418" y="2152744"/>
            <a:ext cx="913249" cy="8799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77" y="2175496"/>
            <a:ext cx="805461" cy="8054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26" y="2675473"/>
            <a:ext cx="443483" cy="29565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5984144" y="1859207"/>
            <a:ext cx="1092865" cy="15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154942" y="16954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990976" y="2076135"/>
            <a:ext cx="1340364" cy="976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51987" y="2165560"/>
            <a:ext cx="1260405" cy="8006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29" y="2215555"/>
            <a:ext cx="1247317" cy="76055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08" y="2743200"/>
            <a:ext cx="671083" cy="201042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00288" y="2102633"/>
            <a:ext cx="697459" cy="9300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09270" y="1099688"/>
            <a:ext cx="1304356" cy="84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9776" y="1179899"/>
            <a:ext cx="375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G.Gott.Security.VIRIGN.MARY</a:t>
            </a:r>
            <a:r>
              <a:rPr lang="en-US" dirty="0" smtClean="0"/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sayah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hells angels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86199" y="4576420"/>
            <a:ext cx="322053" cy="125063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03978" y="4550892"/>
            <a:ext cx="976229" cy="1276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2439815" y="4542505"/>
            <a:ext cx="814820" cy="127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0737" y="535987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VIRGINA.MARY.PRICE.JRS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520511" y="5997003"/>
            <a:ext cx="666034" cy="76398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520698" y="6090285"/>
            <a:ext cx="2418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Ugly 3-way. Visa </a:t>
            </a:r>
            <a:r>
              <a:rPr lang="en-US" sz="1600" strike="sngStrike" dirty="0" err="1" smtClean="0"/>
              <a:t>Triatholon</a:t>
            </a:r>
            <a:endParaRPr lang="en-US" sz="1600" strike="sngStrike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03978" y="6018126"/>
            <a:ext cx="761684" cy="7745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27430" y="2038321"/>
            <a:ext cx="9648878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331057" y="2232019"/>
            <a:ext cx="941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JFK</a:t>
            </a:r>
            <a:endParaRPr lang="en-US" sz="44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5" y="5778056"/>
            <a:ext cx="620763" cy="896289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06137" y="5710054"/>
            <a:ext cx="9648878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79114" y="4461913"/>
            <a:ext cx="9648878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1722546" y="1020221"/>
            <a:ext cx="43558" cy="5837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70" y="4598184"/>
            <a:ext cx="1751022" cy="867277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82513" y="3241604"/>
            <a:ext cx="9648878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flipH="1">
            <a:off x="2948244" y="3344905"/>
            <a:ext cx="405610" cy="1033847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2686199" y="3424779"/>
            <a:ext cx="960893" cy="700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14481" y="3282345"/>
            <a:ext cx="844343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731214" y="3650834"/>
            <a:ext cx="262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Gorbachev(Who is God? )</a:t>
            </a:r>
            <a:endParaRPr lang="en-US" strike="sngStrike" dirty="0"/>
          </a:p>
        </p:txBody>
      </p:sp>
      <p:sp>
        <p:nvSpPr>
          <p:cNvPr id="120" name="TextBox 119"/>
          <p:cNvSpPr txBox="1"/>
          <p:nvPr/>
        </p:nvSpPr>
        <p:spPr>
          <a:xfrm>
            <a:off x="10904714" y="4147920"/>
            <a:ext cx="1192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Police Sirens: 2:14PM</a:t>
            </a:r>
            <a:endParaRPr lang="en-US" sz="900" dirty="0"/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3939373" y="3640106"/>
            <a:ext cx="1360915" cy="4854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183485" y="2891475"/>
            <a:ext cx="958320" cy="21157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044458" y="2823300"/>
            <a:ext cx="1313244" cy="279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77286" y="292261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Tri-</a:t>
            </a:r>
            <a:r>
              <a:rPr lang="en-US" sz="800" strike="sngStrike" dirty="0" err="1" smtClean="0"/>
              <a:t>athlon</a:t>
            </a:r>
            <a:endParaRPr lang="en-US" sz="800" strike="sngStrike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27430" y="2024740"/>
            <a:ext cx="9648878" cy="47678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73" y="3099600"/>
            <a:ext cx="712996" cy="115861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52767" y="1010167"/>
            <a:ext cx="9648878" cy="9576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632454" y="3052221"/>
            <a:ext cx="1365293" cy="120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70828" y="3084492"/>
            <a:ext cx="891435" cy="12158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41" y="3391826"/>
            <a:ext cx="876300" cy="87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06952" y="3048082"/>
            <a:ext cx="25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G.SQ.CAR.VIRINGA MARY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9830" y="3075104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“Reynolds”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15" y="4181127"/>
            <a:ext cx="1586165" cy="158616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9002523" y="3891698"/>
            <a:ext cx="1121589" cy="1524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658" y="2799430"/>
            <a:ext cx="2619375" cy="1743075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9139108" y="2907895"/>
            <a:ext cx="1121589" cy="1524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6969830" y="3032724"/>
            <a:ext cx="1285379" cy="363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32144" y="3046306"/>
            <a:ext cx="4270841" cy="2507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baseline="0" dirty="0" err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nonPoliceList.</a:t>
            </a:r>
            <a:r>
              <a:rPr lang="en-US" sz="800" strike="sngStrike" kern="1200" baseline="0" dirty="0" err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marx</a:t>
            </a:r>
            <a:r>
              <a:rPr lang="en-US" sz="800" strike="sngStrike" kern="1200" baseline="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</a:t>
            </a:r>
            <a:r>
              <a:rPr lang="en-US" sz="4400" kern="1200" baseline="0" dirty="0" err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ProstSchG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1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3" y="1207293"/>
            <a:ext cx="987974" cy="16986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4" y="3052221"/>
            <a:ext cx="1304210" cy="1946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0588" y="999141"/>
            <a:ext cx="1205957" cy="9251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74" y="1105115"/>
            <a:ext cx="1219352" cy="777367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09270" y="1099688"/>
            <a:ext cx="1304356" cy="84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9776" y="1179899"/>
            <a:ext cx="375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G.Gott.Security.VIRIGN.MARY</a:t>
            </a:r>
            <a:r>
              <a:rPr lang="en-US" dirty="0" smtClean="0"/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sayah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hells angels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5" y="5778056"/>
            <a:ext cx="620763" cy="896289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>
            <a:off x="1722546" y="1020221"/>
            <a:ext cx="43558" cy="5837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52767" y="1010167"/>
            <a:ext cx="9648878" cy="9576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463" y="2095774"/>
            <a:ext cx="2619375" cy="17430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56" y="2137057"/>
            <a:ext cx="2552700" cy="17907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2215" y="2375615"/>
            <a:ext cx="2390476" cy="1419048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 flipV="1">
            <a:off x="7003451" y="3336864"/>
            <a:ext cx="2328862" cy="13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834576" y="2329719"/>
            <a:ext cx="1780787" cy="722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 rot="1486790">
            <a:off x="5366181" y="2124693"/>
            <a:ext cx="1377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Pay by touch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7686" y="2522192"/>
            <a:ext cx="1629018" cy="1399078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834576" y="2163999"/>
            <a:ext cx="2666612" cy="8033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GENESIS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199953" y="2579156"/>
            <a:ext cx="654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ADAM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953556" y="2690970"/>
            <a:ext cx="1061857" cy="74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2214104" y="1990944"/>
            <a:ext cx="3075481" cy="19921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65468" y="2081523"/>
            <a:ext cx="2712218" cy="17131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97579" y="2078402"/>
            <a:ext cx="6204065" cy="17573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65467" y="2115569"/>
            <a:ext cx="2240417" cy="168736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61" y="2491742"/>
            <a:ext cx="1106072" cy="711046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4808961" y="2095774"/>
            <a:ext cx="1059611" cy="176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2432378"/>
            <a:ext cx="876300" cy="8763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 flipV="1">
            <a:off x="4739049" y="2411389"/>
            <a:ext cx="2511878" cy="107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76749" y="2104508"/>
            <a:ext cx="1997290" cy="12041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nonPoliceList.</a:t>
            </a:r>
            <a:r>
              <a:rPr lang="en-US" strike="sngStrike" dirty="0" err="1" smtClean="0"/>
              <a:t>marx</a:t>
            </a:r>
            <a:r>
              <a:rPr lang="en-US" strike="sngStrike" baseline="0" dirty="0" smtClean="0"/>
              <a:t> Dating Game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983" y="914741"/>
            <a:ext cx="432652" cy="337264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H="1" flipV="1">
            <a:off x="7810500" y="842168"/>
            <a:ext cx="1337189" cy="70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3091" y="897733"/>
            <a:ext cx="469544" cy="4389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2361228" y="4151093"/>
            <a:ext cx="9140416" cy="13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2361228" y="5598171"/>
            <a:ext cx="9140416" cy="13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841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163" y="5955685"/>
            <a:ext cx="1355918" cy="759314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9590699" y="6105991"/>
            <a:ext cx="2023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§Stalking; Shopping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8182163" y="5955685"/>
            <a:ext cx="1974147" cy="90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44458" y="5807898"/>
            <a:ext cx="1474016" cy="907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590699" y="5800424"/>
            <a:ext cx="2265823" cy="9145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947" y="3404499"/>
            <a:ext cx="1510735" cy="101450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961" y="2114343"/>
            <a:ext cx="1238095" cy="9904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3" y="1207293"/>
            <a:ext cx="987974" cy="16986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4" y="3052221"/>
            <a:ext cx="1304210" cy="19465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66" y="2083139"/>
            <a:ext cx="814820" cy="9690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0588" y="999141"/>
            <a:ext cx="1205957" cy="925118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83566" y="2076135"/>
            <a:ext cx="814820" cy="976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583566" y="1924259"/>
            <a:ext cx="814820" cy="127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583566" y="3325091"/>
            <a:ext cx="8943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3411" y="3424779"/>
            <a:ext cx="804551" cy="70073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03411" y="3375326"/>
            <a:ext cx="814820" cy="976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2399434" y="3225298"/>
            <a:ext cx="814820" cy="127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520" y="2220034"/>
            <a:ext cx="738990" cy="39847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16520" y="2076135"/>
            <a:ext cx="814820" cy="976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3558824" y="1859207"/>
            <a:ext cx="814820" cy="127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9474" y="2154401"/>
            <a:ext cx="5107499" cy="82655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73" y="2246455"/>
            <a:ext cx="764663" cy="84985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126" y="2246455"/>
            <a:ext cx="849859" cy="84985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310255" y="2154401"/>
            <a:ext cx="1316181" cy="1070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160127" y="1961828"/>
            <a:ext cx="1316181" cy="1070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03979" y="2013160"/>
            <a:ext cx="8799006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22546" y="2491339"/>
            <a:ext cx="2005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3-way. Visa </a:t>
            </a:r>
            <a:r>
              <a:rPr lang="en-US" sz="1600" strike="sngStrike" dirty="0" err="1" smtClean="0"/>
              <a:t>Triatholon</a:t>
            </a:r>
            <a:endParaRPr lang="en-US" sz="16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94274" y="1105115"/>
            <a:ext cx="1219352" cy="7773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896070" y="3640106"/>
            <a:ext cx="111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Wife copy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393" y="2139856"/>
            <a:ext cx="890436" cy="8554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88" y="2137966"/>
            <a:ext cx="1196270" cy="80333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338" y="2109036"/>
            <a:ext cx="613806" cy="92368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6132338" y="2148744"/>
            <a:ext cx="848500" cy="85651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6132338" y="2148744"/>
            <a:ext cx="697953" cy="903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143418" y="2152744"/>
            <a:ext cx="913249" cy="8799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77" y="2175496"/>
            <a:ext cx="805461" cy="8054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26" y="2675473"/>
            <a:ext cx="443483" cy="29565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5984144" y="1859207"/>
            <a:ext cx="1092865" cy="151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154942" y="16954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990976" y="2076135"/>
            <a:ext cx="1340364" cy="976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51987" y="2165560"/>
            <a:ext cx="1260405" cy="8006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429" y="2215555"/>
            <a:ext cx="1247317" cy="76055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08" y="2743200"/>
            <a:ext cx="671083" cy="201042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00288" y="2102633"/>
            <a:ext cx="697459" cy="9300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09270" y="1099688"/>
            <a:ext cx="1304356" cy="84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9776" y="1179899"/>
            <a:ext cx="375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G.Gott.Security.VIRIGN.MARY</a:t>
            </a:r>
            <a:r>
              <a:rPr lang="en-US" dirty="0" smtClean="0"/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sayah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hells angels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86199" y="4576420"/>
            <a:ext cx="322053" cy="125063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03978" y="4550892"/>
            <a:ext cx="976229" cy="1276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2439815" y="4542505"/>
            <a:ext cx="814820" cy="127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0737" y="5359878"/>
            <a:ext cx="2534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VIRGINA.MARY.PRICE.JRS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520511" y="5997003"/>
            <a:ext cx="666034" cy="763980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520698" y="6090285"/>
            <a:ext cx="2418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Ugly 3-way. Visa </a:t>
            </a:r>
            <a:r>
              <a:rPr lang="en-US" sz="1600" strike="sngStrike" dirty="0" err="1" smtClean="0"/>
              <a:t>Triatholon</a:t>
            </a:r>
            <a:endParaRPr lang="en-US" sz="1600" strike="sngStrike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03978" y="6018126"/>
            <a:ext cx="761684" cy="7745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27430" y="2038321"/>
            <a:ext cx="9648878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8331057" y="2232019"/>
            <a:ext cx="9412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JFK</a:t>
            </a:r>
            <a:endParaRPr lang="en-US" sz="4400" b="1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5" y="5778056"/>
            <a:ext cx="620763" cy="896289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06137" y="5710054"/>
            <a:ext cx="9648878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79114" y="4461913"/>
            <a:ext cx="9648878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1722546" y="1020221"/>
            <a:ext cx="43558" cy="5837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70" y="4598184"/>
            <a:ext cx="1751022" cy="867277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82513" y="3241604"/>
            <a:ext cx="9648878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flipH="1">
            <a:off x="2948244" y="3344905"/>
            <a:ext cx="405610" cy="1033847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2686199" y="3424779"/>
            <a:ext cx="960893" cy="700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14481" y="3282345"/>
            <a:ext cx="844343" cy="114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6731214" y="3650834"/>
            <a:ext cx="26264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Gorbachev(Who is God? )</a:t>
            </a:r>
            <a:endParaRPr lang="en-US" strike="sngStrike" dirty="0"/>
          </a:p>
        </p:txBody>
      </p:sp>
      <p:sp>
        <p:nvSpPr>
          <p:cNvPr id="120" name="TextBox 119"/>
          <p:cNvSpPr txBox="1"/>
          <p:nvPr/>
        </p:nvSpPr>
        <p:spPr>
          <a:xfrm>
            <a:off x="10904714" y="4147920"/>
            <a:ext cx="11929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Police Sirens: 2:14PM</a:t>
            </a:r>
            <a:endParaRPr lang="en-US" sz="900" dirty="0"/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3939373" y="3640106"/>
            <a:ext cx="1360915" cy="4854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83485" y="2891475"/>
            <a:ext cx="958320" cy="21157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044458" y="2823300"/>
            <a:ext cx="1313244" cy="279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77286" y="2922612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Tri-</a:t>
            </a:r>
            <a:r>
              <a:rPr lang="en-US" sz="800" strike="sngStrike" dirty="0" err="1" smtClean="0"/>
              <a:t>athlon</a:t>
            </a:r>
            <a:endParaRPr lang="en-US" sz="800" strike="sngStrike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27430" y="2024740"/>
            <a:ext cx="9648878" cy="47678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73" y="3099600"/>
            <a:ext cx="712996" cy="115861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52767" y="1010167"/>
            <a:ext cx="9648878" cy="9576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632454" y="3052221"/>
            <a:ext cx="1365293" cy="120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70828" y="3084492"/>
            <a:ext cx="891435" cy="12158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941" y="3391826"/>
            <a:ext cx="876300" cy="87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06952" y="3048082"/>
            <a:ext cx="25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G.SQ.CAR.VIRINGA MARY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969830" y="3075104"/>
            <a:ext cx="1224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“Reynolds”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615" y="4181127"/>
            <a:ext cx="1586165" cy="158616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9002523" y="3891698"/>
            <a:ext cx="1121589" cy="1524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658" y="2799430"/>
            <a:ext cx="2619375" cy="1743075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9139108" y="2907895"/>
            <a:ext cx="1121589" cy="15243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6969830" y="3032724"/>
            <a:ext cx="1285379" cy="363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32144" y="3046306"/>
            <a:ext cx="4270841" cy="2507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4400" kern="1200" baseline="0" dirty="0" err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nonPoliceList.</a:t>
            </a:r>
            <a:r>
              <a:rPr lang="en-US" sz="800" strike="sngStrike" kern="1200" baseline="0" dirty="0" err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marx</a:t>
            </a:r>
            <a:r>
              <a:rPr lang="en-US" sz="800" strike="sngStrike" kern="1200" baseline="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</a:t>
            </a:r>
            <a:r>
              <a:rPr lang="en-US" sz="4400" kern="1200" baseline="0" dirty="0" err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ProstSchG</a:t>
            </a:r>
            <a:endParaRPr lang="en-US" dirty="0" smtClean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1939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87" y="1409070"/>
            <a:ext cx="775974" cy="13341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9" y="3052221"/>
            <a:ext cx="1304210" cy="19465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588" y="999141"/>
            <a:ext cx="1205957" cy="92511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74" y="1105115"/>
            <a:ext cx="1219352" cy="777367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09270" y="1099688"/>
            <a:ext cx="1304356" cy="84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89776" y="1179899"/>
            <a:ext cx="375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G.Gott.Security.VIRIGN.MARY</a:t>
            </a:r>
            <a:r>
              <a:rPr lang="en-US" dirty="0" smtClean="0"/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sayah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hells angels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821791" y="1207293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VIRGINA.MARY</a:t>
            </a:r>
            <a:endParaRPr lang="en-US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5" y="5778056"/>
            <a:ext cx="620763" cy="896289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>
            <a:off x="1722546" y="1020221"/>
            <a:ext cx="43558" cy="5837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617527" y="1576625"/>
            <a:ext cx="1662546" cy="363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84873" y="1461700"/>
            <a:ext cx="41870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kit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4667" y="4305349"/>
            <a:ext cx="3122666" cy="192085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073236" y="4305349"/>
            <a:ext cx="3584097" cy="1624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44079" y="4247317"/>
            <a:ext cx="3314466" cy="2084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295" y="4359518"/>
            <a:ext cx="2495550" cy="1828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223" y="4247317"/>
            <a:ext cx="571079" cy="6468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H="1">
            <a:off x="7940295" y="4025512"/>
            <a:ext cx="3063282" cy="23060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850977" y="4231813"/>
            <a:ext cx="3314466" cy="2084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145" y="3763140"/>
            <a:ext cx="995512" cy="12102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641" y="2955366"/>
            <a:ext cx="2926080" cy="200253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02" y="2712418"/>
            <a:ext cx="1751667" cy="2626187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885969" y="3010381"/>
            <a:ext cx="222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INTERUTP </a:t>
            </a:r>
          </a:p>
          <a:p>
            <a:r>
              <a:rPr lang="en-US" dirty="0" smtClean="0"/>
              <a:t>WAR IN YUGLSAVLEIN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819203" y="3889875"/>
            <a:ext cx="26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GERMANY	CHINA</a:t>
            </a:r>
            <a:endParaRPr lang="en-US" dirty="0"/>
          </a:p>
        </p:txBody>
      </p:sp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 IN YUGOSLAVIA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09030"/>
            <a:ext cx="12165428" cy="59489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569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9863839" y="4468254"/>
            <a:ext cx="2376313" cy="513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72" y="4324349"/>
            <a:ext cx="1114286" cy="6571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045" y="4062455"/>
            <a:ext cx="1123810" cy="676190"/>
          </a:xfrm>
          <a:prstGeom prst="rect">
            <a:avLst/>
          </a:prstGeom>
        </p:spPr>
      </p:pic>
      <p:sp>
        <p:nvSpPr>
          <p:cNvPr id="11" name="Cube 10"/>
          <p:cNvSpPr/>
          <p:nvPr/>
        </p:nvSpPr>
        <p:spPr>
          <a:xfrm>
            <a:off x="1504950" y="1371600"/>
            <a:ext cx="1447800" cy="32813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3497329" y="1371600"/>
            <a:ext cx="1447800" cy="32813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97329" y="1028700"/>
            <a:ext cx="305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WWI.RHEIN-MAIN 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89708" y="1249815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anglea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2822525" y="1648660"/>
            <a:ext cx="80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anglea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6000" y="3138524"/>
            <a:ext cx="1000000" cy="5809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1149" y="2838526"/>
            <a:ext cx="1057143" cy="6095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4040" y="2838524"/>
            <a:ext cx="1047619" cy="5904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292" y="3857695"/>
            <a:ext cx="1047619" cy="561905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1676400" y="4738645"/>
            <a:ext cx="628650" cy="65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28850" y="4772737"/>
            <a:ext cx="628650" cy="6525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489708" y="801795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HOMICDIE:2Y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489708" y="1866900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239000" y="16191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543855" y="1398032"/>
            <a:ext cx="175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1994 -&gt; 2023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15684" y="1702729"/>
            <a:ext cx="691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Truck Driver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628292" y="2051566"/>
            <a:ext cx="192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KING .principal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9829800" y="2017992"/>
            <a:ext cx="472100" cy="40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554653" y="20589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915684" y="2420898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Seperaton</a:t>
            </a:r>
            <a:r>
              <a:rPr lang="en-US" strike="sngStrike" dirty="0" smtClean="0"/>
              <a:t>: amoroso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9863839" y="4239769"/>
            <a:ext cx="2278550" cy="2284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Auslaenderbehoerde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766077" y="4468254"/>
            <a:ext cx="247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Aufenhaltsgenehmigung</a:t>
            </a:r>
            <a:endParaRPr lang="en-US" dirty="0"/>
          </a:p>
        </p:txBody>
      </p:sp>
      <p:sp>
        <p:nvSpPr>
          <p:cNvPr id="49" name="Cube 48"/>
          <p:cNvSpPr/>
          <p:nvPr/>
        </p:nvSpPr>
        <p:spPr>
          <a:xfrm>
            <a:off x="10554653" y="1334075"/>
            <a:ext cx="1427797" cy="6356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44560"/>
            <a:ext cx="12115817" cy="59134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HOMICIDE:2Y data[18]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6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58" y="2238807"/>
            <a:ext cx="1434380" cy="9545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35" y="1651344"/>
            <a:ext cx="1814822" cy="136683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269673" y="2050976"/>
            <a:ext cx="1427018" cy="1592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69673" y="2238806"/>
            <a:ext cx="1565565" cy="9545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290" y="2266580"/>
            <a:ext cx="1236345" cy="82382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595419" y="2110605"/>
            <a:ext cx="1837861" cy="11088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876386" y="2266580"/>
            <a:ext cx="1281976" cy="9159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03817" y="2266580"/>
            <a:ext cx="623456" cy="382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!In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076390" y="1824955"/>
            <a:ext cx="1053245" cy="1265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98614" y="1127492"/>
            <a:ext cx="2548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WWI.CPVA.</a:t>
            </a:r>
            <a:r>
              <a:rPr lang="en-US" strike="sngStrike" dirty="0" err="1" smtClean="0"/>
              <a:t>ext</a:t>
            </a:r>
            <a:r>
              <a:rPr lang="en-US" dirty="0" smtClean="0"/>
              <a:t>.”</a:t>
            </a:r>
            <a:r>
              <a:rPr lang="en-US" strike="sngStrike" dirty="0" smtClean="0"/>
              <a:t>Wet Bar”</a:t>
            </a:r>
          </a:p>
          <a:p>
            <a:r>
              <a:rPr lang="en-US" strike="sngStrike" dirty="0" smtClean="0"/>
              <a:t>IPX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  - JFK(BERLIN).</a:t>
            </a:r>
          </a:p>
          <a:p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6085634" y="1904828"/>
            <a:ext cx="138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Winer,Mushi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804" y="2168023"/>
            <a:ext cx="1895475" cy="1066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387" y="2174492"/>
            <a:ext cx="690715" cy="68898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358686" y="1256739"/>
            <a:ext cx="2533053" cy="19257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98614" y="1207293"/>
            <a:ext cx="2817898" cy="20275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603" y="2707506"/>
            <a:ext cx="672187" cy="49344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7523018" y="2590028"/>
            <a:ext cx="368721" cy="77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18282" y="2603621"/>
            <a:ext cx="710190" cy="6312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4897" y="1403465"/>
            <a:ext cx="1753622" cy="163230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8384897" y="1127492"/>
            <a:ext cx="1645794" cy="251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44" y="1712777"/>
            <a:ext cx="1446825" cy="137762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9878203" y="1260859"/>
            <a:ext cx="1645794" cy="251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27717" y="1373304"/>
            <a:ext cx="1931890" cy="17171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315606" y="1380254"/>
            <a:ext cx="1682430" cy="17171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79718" y="3539483"/>
            <a:ext cx="280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Bury in Berlin, IPX </a:t>
            </a:r>
            <a:r>
              <a:rPr lang="en-US" dirty="0" smtClean="0">
                <a:solidFill>
                  <a:schemeClr val="accent1"/>
                </a:solidFill>
              </a:rPr>
              <a:t>!</a:t>
            </a:r>
            <a:r>
              <a:rPr lang="en-US" dirty="0" err="1" smtClean="0">
                <a:solidFill>
                  <a:schemeClr val="accent1"/>
                </a:solidFill>
              </a:rPr>
              <a:t>in.INDIIA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974918" y="3539483"/>
            <a:ext cx="328352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22539" y="3470003"/>
            <a:ext cx="2764742" cy="444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>
            <a:stCxn id="34" idx="3"/>
          </p:cNvCxnSpPr>
          <p:nvPr/>
        </p:nvCxnSpPr>
        <p:spPr>
          <a:xfrm flipV="1">
            <a:off x="8087281" y="2168023"/>
            <a:ext cx="557955" cy="152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20372" y="1125217"/>
            <a:ext cx="9147100" cy="28492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345" y="1651344"/>
            <a:ext cx="876300" cy="8763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07818" y="20509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91419" y="1053396"/>
            <a:ext cx="1898095" cy="28492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624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90" y="1149925"/>
            <a:ext cx="1035772" cy="7513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06191" y="1149925"/>
            <a:ext cx="1035772" cy="751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52800" y="1149925"/>
            <a:ext cx="193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have time?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25782" y="1149925"/>
            <a:ext cx="3574473" cy="751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99" y="1231348"/>
            <a:ext cx="984946" cy="66990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7190509" y="1330036"/>
            <a:ext cx="1440873" cy="46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54277" y="1896703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2:40PM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029" y="1252465"/>
            <a:ext cx="967819" cy="54379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005307" y="1266411"/>
            <a:ext cx="1440873" cy="46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352800" y="1151727"/>
            <a:ext cx="9002137" cy="751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05307" y="1266411"/>
            <a:ext cx="1044541" cy="529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1330036"/>
            <a:ext cx="1935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64793" y="12729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342909" y="1482436"/>
            <a:ext cx="1440873" cy="46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71" y="1236266"/>
            <a:ext cx="343241" cy="59013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1" y="1207049"/>
            <a:ext cx="425196" cy="6346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843" y="1220723"/>
            <a:ext cx="558330" cy="64547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461432" y="253948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17536" y="2539484"/>
            <a:ext cx="571429" cy="71428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505200" y="2724150"/>
            <a:ext cx="286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Renee Pleasanton, </a:t>
            </a:r>
            <a:r>
              <a:rPr lang="en-US" dirty="0" err="1" smtClean="0"/>
              <a:t>Calfornia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005307" y="3066185"/>
            <a:ext cx="607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2:46PM </a:t>
            </a:r>
            <a:r>
              <a:rPr lang="en-US" strike="sngStrike" dirty="0" err="1" smtClean="0"/>
              <a:t>Motocypelce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apple.davionson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Peterson hells angles)</a:t>
            </a:r>
            <a:r>
              <a:rPr lang="en-US" dirty="0" smtClean="0"/>
              <a:t>.VIRINGA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419350" y="2532781"/>
            <a:ext cx="533400" cy="580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65" y="2624261"/>
            <a:ext cx="967819" cy="54379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14176" y="2442458"/>
            <a:ext cx="9971002" cy="9460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952750" y="2592504"/>
            <a:ext cx="552450" cy="765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03425" y="2608070"/>
            <a:ext cx="886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DSM-IV-TR  SEXUAL DISORDER Inset </a:t>
            </a:r>
            <a:r>
              <a:rPr lang="en-US" dirty="0" err="1" smtClean="0"/>
              <a:t>Rellated</a:t>
            </a:r>
            <a:r>
              <a:rPr lang="en-US" dirty="0" smtClean="0"/>
              <a:t>     </a:t>
            </a:r>
            <a:r>
              <a:rPr lang="en-US" dirty="0" err="1" smtClean="0"/>
              <a:t>roth.ibm.dmielr</a:t>
            </a:r>
            <a:r>
              <a:rPr lang="en-US" dirty="0" smtClean="0"/>
              <a:t>.  “Blond”. WW2.CIVILE CODE </a:t>
            </a:r>
          </a:p>
          <a:p>
            <a:r>
              <a:rPr lang="en-US" dirty="0" smtClean="0"/>
              <a:t>AIRPORT SFO-FRA IPX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365824" y="2724150"/>
            <a:ext cx="3806876" cy="99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968439" y="2077299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VIRIGINA.MARY</a:t>
            </a:r>
            <a:r>
              <a:rPr lang="en-US" sz="800" strike="sngStrike" dirty="0" smtClean="0"/>
              <a:t>(sister)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2114175" y="3435517"/>
            <a:ext cx="743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 </a:t>
            </a:r>
            <a:r>
              <a:rPr lang="en-US" dirty="0" err="1" smtClean="0"/>
              <a:t>Larua</a:t>
            </a:r>
            <a:r>
              <a:rPr lang="en-US" dirty="0" smtClean="0"/>
              <a:t>, </a:t>
            </a:r>
            <a:r>
              <a:rPr lang="en-US" dirty="0" err="1" smtClean="0"/>
              <a:t>Kelse</a:t>
            </a:r>
            <a:r>
              <a:rPr lang="en-US" dirty="0" smtClean="0"/>
              <a:t>, </a:t>
            </a:r>
            <a:r>
              <a:rPr lang="en-US" dirty="0" err="1" smtClean="0"/>
              <a:t>Micehalle</a:t>
            </a:r>
            <a:r>
              <a:rPr lang="en-US" dirty="0" smtClean="0"/>
              <a:t>     </a:t>
            </a:r>
            <a:r>
              <a:rPr lang="en-US" dirty="0" err="1" smtClean="0"/>
              <a:t>roth.ibm.dmailer</a:t>
            </a:r>
            <a:r>
              <a:rPr lang="en-US" dirty="0" smtClean="0"/>
              <a:t>.  “Blond” WW2.CIVIEL CODE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064869" y="2200254"/>
            <a:ext cx="10102201" cy="16516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867650" y="2624261"/>
            <a:ext cx="2057400" cy="469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001000" y="3168052"/>
            <a:ext cx="1962150" cy="6838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155521" y="2798720"/>
            <a:ext cx="5839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(BLACK</a:t>
            </a:r>
            <a:r>
              <a:rPr lang="en-US" dirty="0" smtClean="0"/>
              <a:t>): CHECKPOTN CHARLE(</a:t>
            </a:r>
            <a:r>
              <a:rPr lang="en-US" strike="sngStrike" dirty="0" err="1" smtClean="0"/>
              <a:t>renee</a:t>
            </a:r>
            <a:r>
              <a:rPr lang="en-US" strike="sngStrike" dirty="0" smtClean="0"/>
              <a:t>;</a:t>
            </a:r>
            <a:r>
              <a:rPr lang="en-US" dirty="0" smtClean="0"/>
              <a:t> FBI:WMD:RED)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9" y="2510626"/>
            <a:ext cx="343241" cy="59013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79" y="2481409"/>
            <a:ext cx="425196" cy="63462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09" y="4197445"/>
            <a:ext cx="1047311" cy="104731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449851" y="44862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09" y="3471273"/>
            <a:ext cx="666726" cy="318039"/>
          </a:xfrm>
          <a:prstGeom prst="rect">
            <a:avLst/>
          </a:prstGeom>
        </p:spPr>
      </p:pic>
      <p:cxnSp>
        <p:nvCxnSpPr>
          <p:cNvPr id="56" name="Straight Connector 55"/>
          <p:cNvCxnSpPr>
            <a:stCxn id="54" idx="1"/>
          </p:cNvCxnSpPr>
          <p:nvPr/>
        </p:nvCxnSpPr>
        <p:spPr>
          <a:xfrm flipV="1">
            <a:off x="1058609" y="3520141"/>
            <a:ext cx="1499816" cy="110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55575" y="3506328"/>
            <a:ext cx="669760" cy="3455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868" y="4864144"/>
            <a:ext cx="666726" cy="31803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32834" y="4899199"/>
            <a:ext cx="669760" cy="3455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9166" y="5153626"/>
            <a:ext cx="1504762" cy="28571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58955" y="5140582"/>
            <a:ext cx="1541300" cy="2987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99291" y="1002864"/>
            <a:ext cx="1504762" cy="285714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39080" y="989820"/>
            <a:ext cx="1541300" cy="2987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885053" y="1095384"/>
            <a:ext cx="2219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Stanford.</a:t>
            </a:r>
            <a:r>
              <a:rPr lang="en-US" sz="800" strike="sngStrike" dirty="0" err="1" smtClean="0"/>
              <a:t>Genentech.Facebook.Tinder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6620014" y="4850314"/>
            <a:ext cx="291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!VIRIGIN.MARY(!WW1,WW2)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91040" y="4793735"/>
            <a:ext cx="791701" cy="1347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Title 75"/>
          <p:cNvSpPr>
            <a:spLocks noGrp="1"/>
          </p:cNvSpPr>
          <p:nvPr>
            <p:ph type="title"/>
          </p:nvPr>
        </p:nvSpPr>
        <p:spPr>
          <a:xfrm>
            <a:off x="3191217" y="422513"/>
            <a:ext cx="7156612" cy="1325563"/>
          </a:xfrm>
        </p:spPr>
        <p:txBody>
          <a:bodyPr/>
          <a:lstStyle/>
          <a:p>
            <a:r>
              <a:rPr lang="en-US" dirty="0" smtClean="0"/>
              <a:t>!VIRINGA.MARY(WW1,WW2)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6565938" y="1002864"/>
            <a:ext cx="1428874" cy="56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373620" y="4013325"/>
            <a:ext cx="10790015" cy="2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517594" y="2146614"/>
            <a:ext cx="10790015" cy="22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88" y="5708073"/>
            <a:ext cx="545523" cy="969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71" y="5707840"/>
            <a:ext cx="1732234" cy="97005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85807" y="5393421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Baden-Baden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924080" y="5538806"/>
            <a:ext cx="1019722" cy="1139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943802" y="5623042"/>
            <a:ext cx="1891434" cy="1054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047624" y="5640264"/>
            <a:ext cx="2885477" cy="10542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68" y="5743418"/>
            <a:ext cx="1266260" cy="6595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40" y="5981076"/>
            <a:ext cx="1462088" cy="7810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30" y="5981076"/>
            <a:ext cx="420983" cy="42098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30" y="6133476"/>
            <a:ext cx="420983" cy="42098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085" y="6341143"/>
            <a:ext cx="420983" cy="42098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057" y="5950618"/>
            <a:ext cx="420983" cy="42098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993" y="5925809"/>
            <a:ext cx="420983" cy="42098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079163" y="5707839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TIP</a:t>
            </a:r>
            <a:endParaRPr lang="en-US" sz="800" strike="sngStrike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23753" y="5648589"/>
            <a:ext cx="4487866" cy="10542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261579" y="60109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018950" y="5391067"/>
            <a:ext cx="8203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https://www.justice.gov/atr/case/us-v-bertelsmann-se-co-kgaa-et-al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950280" y="5393421"/>
            <a:ext cx="11134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481958" y="5227976"/>
            <a:ext cx="4771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b="1" dirty="0">
                <a:solidFill>
                  <a:srgbClr val="162E51"/>
                </a:solidFill>
                <a:latin typeface="Source Serif Pro"/>
              </a:rPr>
              <a:t>U.S. v. Bertelsmann SE &amp; CO. KGaA, et al.</a:t>
            </a:r>
            <a:endParaRPr lang="nb-NO" b="1" i="0" dirty="0">
              <a:solidFill>
                <a:srgbClr val="162E51"/>
              </a:solidFill>
              <a:effectLst/>
              <a:latin typeface="Source Serif Pro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2230488" y="5950618"/>
            <a:ext cx="2604748" cy="4514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6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1468696" y="5448809"/>
            <a:ext cx="102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Wedding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721675" y="5965401"/>
            <a:ext cx="442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Diete</a:t>
            </a:r>
            <a:r>
              <a:rPr lang="en-US" dirty="0" smtClean="0"/>
              <a:t> </a:t>
            </a:r>
            <a:r>
              <a:rPr lang="en-US" dirty="0" err="1" smtClean="0"/>
              <a:t>rZece</a:t>
            </a:r>
            <a:r>
              <a:rPr lang="en-US" dirty="0" smtClean="0"/>
              <a:t>, CAR, </a:t>
            </a:r>
            <a:r>
              <a:rPr lang="en-US" dirty="0" err="1" smtClean="0"/>
              <a:t>Micheal</a:t>
            </a:r>
            <a:r>
              <a:rPr lang="en-US" dirty="0" smtClean="0"/>
              <a:t> </a:t>
            </a:r>
            <a:r>
              <a:rPr lang="en-US" dirty="0" err="1" smtClean="0"/>
              <a:t>gheoh</a:t>
            </a:r>
            <a:r>
              <a:rPr lang="en-US" dirty="0" smtClean="0"/>
              <a:t>(depress)</a:t>
            </a:r>
          </a:p>
          <a:p>
            <a:r>
              <a:rPr lang="en-US" dirty="0" smtClean="0"/>
              <a:t>PAUL, PAUL Sr.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784010" y="5640679"/>
            <a:ext cx="242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VIRIGN:MARY: </a:t>
            </a:r>
            <a:r>
              <a:rPr lang="en-US" sz="800" strike="sngStrike" dirty="0" smtClean="0"/>
              <a:t>Aaron she does a lot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7879890" y="5034402"/>
            <a:ext cx="235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 </a:t>
            </a:r>
            <a:r>
              <a:rPr lang="en-US" dirty="0" err="1" smtClean="0"/>
              <a:t>daus</a:t>
            </a:r>
            <a:r>
              <a:rPr lang="en-US" dirty="0" smtClean="0"/>
              <a:t> at Maries house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434205" y="6100627"/>
            <a:ext cx="761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KING.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pricpal</a:t>
            </a:r>
            <a:r>
              <a:rPr lang="en-US" strike="sngStrike" dirty="0" smtClean="0"/>
              <a:t>) comes hair back </a:t>
            </a:r>
            <a:r>
              <a:rPr lang="en-US" dirty="0" smtClean="0"/>
              <a:t>FBI:DEFAULT:50</a:t>
            </a:r>
          </a:p>
          <a:p>
            <a:r>
              <a:rPr lang="en-US" dirty="0"/>
              <a:t>	</a:t>
            </a:r>
            <a:r>
              <a:rPr lang="en-US" dirty="0" smtClean="0"/>
              <a:t>HOMCDIE:AUSLAENDER:CIVIL CODE: </a:t>
            </a:r>
            <a:r>
              <a:rPr lang="en-US" dirty="0" err="1" smtClean="0"/>
              <a:t>speratoin</a:t>
            </a:r>
            <a:r>
              <a:rPr lang="en-US" dirty="0" smtClean="0"/>
              <a:t> amoroso HOMCIDE:2Y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62197" y="958334"/>
            <a:ext cx="1321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amy</a:t>
            </a:r>
            <a:r>
              <a:rPr lang="en-US" strike="sngStrike" dirty="0"/>
              <a:t> </a:t>
            </a:r>
            <a:r>
              <a:rPr lang="en-US" strike="sngStrike" dirty="0" err="1"/>
              <a:t>borgoff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1362197" y="2105890"/>
            <a:ext cx="182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G.Angie.ProschtG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362197" y="1981200"/>
            <a:ext cx="10441876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7818" y="22905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7855" y="2475222"/>
            <a:ext cx="1535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err="1" smtClean="0"/>
              <a:t>.NAVY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74473" y="2475222"/>
            <a:ext cx="437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priciplan</a:t>
            </a:r>
            <a:r>
              <a:rPr lang="en-US" sz="800" strike="sngStrike" dirty="0" smtClean="0"/>
              <a:t>).</a:t>
            </a:r>
            <a:r>
              <a:rPr lang="en-US" dirty="0" smtClean="0"/>
              <a:t>WWI.IPX </a:t>
            </a:r>
            <a:r>
              <a:rPr lang="en-US" strike="sngStrike" dirty="0" err="1" smtClean="0"/>
              <a:t>kaiserstrasse,kaiseralle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73" y="1011382"/>
            <a:ext cx="545523" cy="9698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74473" y="926912"/>
            <a:ext cx="545523" cy="10542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073468" y="958334"/>
            <a:ext cx="1484677" cy="1022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63881" y="12072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9333" y="2138012"/>
            <a:ext cx="3808755" cy="207377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537855" y="4585525"/>
            <a:ext cx="10441876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62197" y="2084393"/>
            <a:ext cx="10585891" cy="24872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90189" y="948885"/>
            <a:ext cx="10585891" cy="10323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04109" y="2105890"/>
            <a:ext cx="193964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34205" y="4802478"/>
            <a:ext cx="502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Gorbhcei</a:t>
            </a:r>
            <a:r>
              <a:rPr lang="en-US" dirty="0" smtClean="0"/>
              <a:t>(</a:t>
            </a:r>
            <a:r>
              <a:rPr lang="en-US" dirty="0" err="1" smtClean="0"/>
              <a:t>depress:VIRINGA.MARY:HOMCIDE:GHOST</a:t>
            </a:r>
            <a:endParaRPr lang="en-US" dirty="0" smtClean="0"/>
          </a:p>
          <a:p>
            <a:r>
              <a:rPr lang="en-US" dirty="0" err="1" smtClean="0"/>
              <a:t>nonPoliceList</a:t>
            </a:r>
            <a:r>
              <a:rPr lang="en-US" dirty="0" smtClean="0"/>
              <a:t>  </a:t>
            </a:r>
            <a:r>
              <a:rPr lang="en-US" strike="sngStrike" dirty="0" smtClean="0"/>
              <a:t>“Counter”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443345" y="49183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266619" y="4687062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Carl-Benz-</a:t>
            </a:r>
            <a:r>
              <a:rPr lang="en-US" sz="900" dirty="0" err="1" smtClean="0"/>
              <a:t>Strasse</a:t>
            </a:r>
            <a:endParaRPr lang="en-US" sz="900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34205" y="4687062"/>
            <a:ext cx="106175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434205" y="5938551"/>
            <a:ext cx="10829803" cy="5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60667" y="550901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30 -&gt; 17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260667" y="5342806"/>
            <a:ext cx="944489" cy="535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28917" y="5342806"/>
            <a:ext cx="425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VIRING.MARY	</a:t>
            </a:r>
            <a:r>
              <a:rPr lang="en-US" dirty="0" err="1" smtClean="0"/>
              <a:t>arron:HOMCIDE:GHOST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6849106" y="5342806"/>
            <a:ext cx="718211" cy="535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60667" y="5527472"/>
            <a:ext cx="931337" cy="1846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62197" y="4712927"/>
            <a:ext cx="10821418" cy="20340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308458" y="5262426"/>
            <a:ext cx="2010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DTW-FRA</a:t>
            </a:r>
            <a:endParaRPr lang="en-US" sz="3600" b="1" dirty="0"/>
          </a:p>
        </p:txBody>
      </p:sp>
      <p:sp>
        <p:nvSpPr>
          <p:cNvPr id="43" name="Rectangle 42"/>
          <p:cNvSpPr/>
          <p:nvPr/>
        </p:nvSpPr>
        <p:spPr>
          <a:xfrm>
            <a:off x="10763092" y="562921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1994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815061" y="4705944"/>
            <a:ext cx="1758692" cy="4310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!MILTIARY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573753" y="4705497"/>
            <a:ext cx="1690255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003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45" y="2428371"/>
            <a:ext cx="1607560" cy="120411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27" y="2428371"/>
            <a:ext cx="1607560" cy="12041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563" y="2428371"/>
            <a:ext cx="2189019" cy="122995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6013305" y="2105891"/>
            <a:ext cx="3781859" cy="1690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99" y="5735782"/>
            <a:ext cx="574415" cy="5718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414" y="2432917"/>
            <a:ext cx="2188221" cy="122540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5868572" y="2428371"/>
            <a:ext cx="5048810" cy="92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73928" y="2428370"/>
            <a:ext cx="7980218" cy="12299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710" y="3796145"/>
            <a:ext cx="1900407" cy="80656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701" y="1691806"/>
            <a:ext cx="750968" cy="828170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87783" y="3754580"/>
            <a:ext cx="7980218" cy="9034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764913" y="3976255"/>
            <a:ext cx="950204" cy="509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14946" y="1703677"/>
            <a:ext cx="734723" cy="816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1582352" y="1733271"/>
            <a:ext cx="1232358" cy="63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814710" y="5555673"/>
            <a:ext cx="1425305" cy="94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90499" y="5735782"/>
            <a:ext cx="574414" cy="5821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301" y="692829"/>
            <a:ext cx="9144000" cy="989987"/>
          </a:xfrm>
        </p:spPr>
        <p:txBody>
          <a:bodyPr/>
          <a:lstStyle/>
          <a:p>
            <a:r>
              <a:rPr lang="en-US" dirty="0" smtClean="0"/>
              <a:t>HOMCIDE:2Y:CPVA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56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426228" y="112422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1988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87" y="991922"/>
            <a:ext cx="1790700" cy="17716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63115" y="1493559"/>
            <a:ext cx="9845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10 free screws coin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752599" y="2763572"/>
            <a:ext cx="98059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629275" y="1985963"/>
            <a:ext cx="301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Roth.ibm.Damiler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Siemens.Biomation.Gould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443538" y="1985963"/>
            <a:ext cx="2143125" cy="485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99" y="3088492"/>
            <a:ext cx="801738" cy="801738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2271713" y="3088492"/>
            <a:ext cx="2162174" cy="801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74" y="2905003"/>
            <a:ext cx="1168716" cy="116871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36799" y="2879155"/>
            <a:ext cx="9211289" cy="11544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20062" y="30114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15" y="1308893"/>
            <a:ext cx="222226" cy="53859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6068291" y="1493559"/>
            <a:ext cx="789709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365825" y="1273531"/>
            <a:ext cx="492176" cy="7076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17027" y="1091676"/>
            <a:ext cx="6787046" cy="15563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90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06" y="991922"/>
            <a:ext cx="716013" cy="8405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48405" y="991922"/>
            <a:ext cx="793014" cy="8405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738" y="2057817"/>
            <a:ext cx="443674" cy="6606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48405" y="1948043"/>
            <a:ext cx="793014" cy="8405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427019" y="1904704"/>
            <a:ext cx="1551709" cy="84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288473" y="991922"/>
            <a:ext cx="1551709" cy="84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48405" y="1904704"/>
            <a:ext cx="10643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427019" y="2971504"/>
            <a:ext cx="10643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00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81834" y="1055520"/>
            <a:ext cx="3657088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2895" y="4511618"/>
            <a:ext cx="372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incline</a:t>
            </a:r>
            <a:r>
              <a:rPr lang="en-US" dirty="0" err="1" smtClean="0"/>
              <a:t>.CDCR.FBI.INVESTIGATION.</a:t>
            </a:r>
            <a:r>
              <a:rPr lang="en-US" sz="800" strike="sngStrike" dirty="0" err="1" smtClean="0"/>
              <a:t>doors,jim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morong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4873075" y="418394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!</a:t>
            </a:r>
            <a:r>
              <a:rPr lang="en-US" sz="800" strike="sngStrike" dirty="0" err="1" smtClean="0"/>
              <a:t>mrogna</a:t>
            </a:r>
            <a:r>
              <a:rPr lang="en-US" sz="800" strike="sngStrike" dirty="0" smtClean="0"/>
              <a:t> freeman; </a:t>
            </a:r>
            <a:r>
              <a:rPr lang="en-US" sz="800" strike="sngStrike" dirty="0" err="1" smtClean="0"/>
              <a:t>jesus.avg</a:t>
            </a:r>
            <a:r>
              <a:rPr lang="en-US" sz="800" strike="sngStrike" dirty="0" smtClean="0"/>
              <a:t> </a:t>
            </a:r>
            <a:r>
              <a:rPr lang="en-US" dirty="0" smtClean="0"/>
              <a:t>ID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004146" y="4326952"/>
            <a:ext cx="834656" cy="41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37280" y="4191001"/>
            <a:ext cx="3657088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84" y="4290628"/>
            <a:ext cx="352439" cy="4809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241884" y="4511618"/>
            <a:ext cx="921396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4255" y="4313898"/>
            <a:ext cx="921396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58" y="4197851"/>
            <a:ext cx="593023" cy="59302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7241884" y="4234818"/>
            <a:ext cx="659169" cy="53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824" y="5762514"/>
            <a:ext cx="636192" cy="7283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37281" y="5725712"/>
            <a:ext cx="3677146" cy="7651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16191" y="5356454"/>
            <a:ext cx="1562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DEA</a:t>
            </a:r>
            <a:r>
              <a:rPr lang="en-US" sz="1400" dirty="0"/>
              <a:t>(</a:t>
            </a:r>
            <a:r>
              <a:rPr lang="en-US" sz="1400" strike="sngStrike" dirty="0" err="1"/>
              <a:t>Herion</a:t>
            </a:r>
            <a:r>
              <a:rPr lang="en-US" sz="1400" strike="sngStrike" dirty="0"/>
              <a:t> User)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868572" y="5762516"/>
            <a:ext cx="213167" cy="689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16191" y="5740091"/>
            <a:ext cx="878571" cy="750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81739" y="6122238"/>
            <a:ext cx="413023" cy="274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/>
          <p:cNvSpPr/>
          <p:nvPr/>
        </p:nvSpPr>
        <p:spPr>
          <a:xfrm flipV="1">
            <a:off x="6046247" y="4900672"/>
            <a:ext cx="834656" cy="375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flipV="1">
            <a:off x="6004146" y="3561830"/>
            <a:ext cx="834656" cy="372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98" y="1059014"/>
            <a:ext cx="2348712" cy="13614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9" y="2655215"/>
            <a:ext cx="2424617" cy="36188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0359" y="625548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</a:t>
            </a:r>
            <a:r>
              <a:rPr lang="en-US" dirty="0" smtClean="0"/>
              <a:t> </a:t>
            </a:r>
            <a:r>
              <a:rPr lang="en-US" sz="800" strike="sngStrike" dirty="0" smtClean="0"/>
              <a:t>all fucked up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45" y="5025964"/>
            <a:ext cx="1425668" cy="142566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246033" y="4676756"/>
            <a:ext cx="219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Peter – Rome Italy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246033" y="4398294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57285" y="4142286"/>
            <a:ext cx="212683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GOVMENTMENT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46034" y="4511618"/>
            <a:ext cx="2138082" cy="19400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61299" y="1415972"/>
            <a:ext cx="2276487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GOVMENTMENT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120154" y="1785231"/>
            <a:ext cx="24435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 err="1"/>
              <a:t>jesus</a:t>
            </a:r>
            <a:r>
              <a:rPr lang="en-US" sz="800" strike="sngStrike" dirty="0"/>
              <a:t> statue rom </a:t>
            </a:r>
            <a:r>
              <a:rPr lang="en-US" sz="800" strike="sngStrike" dirty="0" err="1"/>
              <a:t>st</a:t>
            </a:r>
            <a:r>
              <a:rPr lang="en-US" sz="800" strike="sngStrike" dirty="0"/>
              <a:t> peter </a:t>
            </a:r>
            <a:r>
              <a:rPr lang="en-US" sz="800" strike="sngStrike" dirty="0" err="1"/>
              <a:t>dom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323" y="2048657"/>
            <a:ext cx="1276190" cy="136190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94319" y="1834238"/>
            <a:ext cx="2189795" cy="1778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69" y="5762514"/>
            <a:ext cx="593023" cy="59302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86" y="1077728"/>
            <a:ext cx="593023" cy="593023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205276" y="1818811"/>
            <a:ext cx="16081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The Madonna </a:t>
            </a:r>
            <a:r>
              <a:rPr lang="en-US" sz="1100" dirty="0" err="1"/>
              <a:t>della</a:t>
            </a:r>
            <a:r>
              <a:rPr lang="en-US" sz="1100" dirty="0"/>
              <a:t> Pietà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338429" y="3358950"/>
            <a:ext cx="15905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St. Peter Dom, Rome Italy</a:t>
            </a:r>
            <a:endParaRPr lang="en-US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34966" y="2583145"/>
            <a:ext cx="3657088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95" y="2598075"/>
            <a:ext cx="593023" cy="59302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69994" y="4097326"/>
            <a:ext cx="2701849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7478" y="5451632"/>
            <a:ext cx="561905" cy="1000000"/>
          </a:xfrm>
          <a:prstGeom prst="rect">
            <a:avLst/>
          </a:prstGeom>
        </p:spPr>
      </p:pic>
      <p:cxnSp>
        <p:nvCxnSpPr>
          <p:cNvPr id="75" name="Straight Arrow Connector 74"/>
          <p:cNvCxnSpPr/>
          <p:nvPr/>
        </p:nvCxnSpPr>
        <p:spPr>
          <a:xfrm flipV="1">
            <a:off x="8525435" y="3612865"/>
            <a:ext cx="594719" cy="174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3" idx="0"/>
          </p:cNvCxnSpPr>
          <p:nvPr/>
        </p:nvCxnSpPr>
        <p:spPr>
          <a:xfrm flipV="1">
            <a:off x="8708431" y="5088208"/>
            <a:ext cx="496845" cy="36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690262" y="5194927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Petersson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8277724" y="6490905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CPVA.§187.PREA</a:t>
            </a:r>
            <a:endParaRPr lang="en-US" sz="800" dirty="0"/>
          </a:p>
        </p:txBody>
      </p:sp>
      <p:sp>
        <p:nvSpPr>
          <p:cNvPr id="81" name="Oval 80"/>
          <p:cNvSpPr/>
          <p:nvPr/>
        </p:nvSpPr>
        <p:spPr>
          <a:xfrm>
            <a:off x="9120154" y="6546810"/>
            <a:ext cx="125879" cy="780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161299" y="6616770"/>
            <a:ext cx="127204" cy="1288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 flipH="1" flipV="1">
            <a:off x="8989382" y="6546810"/>
            <a:ext cx="431463" cy="198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241884" y="3748107"/>
            <a:ext cx="1477627" cy="39417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>
            <a:stCxn id="85" idx="1"/>
          </p:cNvCxnSpPr>
          <p:nvPr/>
        </p:nvCxnSpPr>
        <p:spPr>
          <a:xfrm flipV="1">
            <a:off x="7241884" y="3936575"/>
            <a:ext cx="1580910" cy="8622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971843" y="3580768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Iron hours trail</a:t>
            </a:r>
            <a:endParaRPr lang="en-US" sz="800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7241884" y="4290628"/>
            <a:ext cx="659169" cy="40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827874" y="3864627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Leah</a:t>
            </a:r>
            <a:r>
              <a:rPr lang="en-US" sz="1600" b="1" strike="sngStrike" dirty="0" smtClean="0"/>
              <a:t> Smith</a:t>
            </a:r>
            <a:r>
              <a:rPr lang="en-US" sz="800" strike="sngStrike" dirty="0" smtClean="0"/>
              <a:t>, Jogging</a:t>
            </a:r>
          </a:p>
          <a:p>
            <a:r>
              <a:rPr lang="en-US" sz="800" strike="sngStrike" dirty="0" smtClean="0"/>
              <a:t>Ray Pham, Jogging</a:t>
            </a:r>
          </a:p>
          <a:p>
            <a:r>
              <a:rPr lang="en-US" sz="800" strike="sngStrike" dirty="0" smtClean="0"/>
              <a:t>!Amy </a:t>
            </a:r>
            <a:r>
              <a:rPr lang="en-US" sz="800" strike="sngStrike" dirty="0" err="1" smtClean="0"/>
              <a:t>Borogg</a:t>
            </a:r>
            <a:r>
              <a:rPr lang="en-US" sz="800" strike="sngStrike" dirty="0" smtClean="0"/>
              <a:t>, Jogging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7031488" y="3667356"/>
            <a:ext cx="200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JASON,</a:t>
            </a:r>
            <a:r>
              <a:rPr lang="en-US" sz="800" strike="sngStrike" dirty="0" err="1" smtClean="0"/>
              <a:t>hengles</a:t>
            </a:r>
            <a:r>
              <a:rPr lang="en-US" dirty="0" smtClean="0"/>
              <a:t> SEURITY</a:t>
            </a:r>
            <a:endParaRPr lang="en-US" dirty="0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7241884" y="3667356"/>
            <a:ext cx="222300" cy="273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99689" y="4978479"/>
            <a:ext cx="121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Andrew</a:t>
            </a:r>
          </a:p>
          <a:p>
            <a:r>
              <a:rPr lang="en-US" dirty="0" smtClean="0"/>
              <a:t>JOHNSON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465765" y="3510493"/>
            <a:ext cx="1394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INTERNET PAYMENTS</a:t>
            </a:r>
            <a:endParaRPr lang="en-US" sz="105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4467833" y="5182916"/>
            <a:ext cx="1394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INTERNET PAYMENTS</a:t>
            </a:r>
            <a:endParaRPr lang="en-US" sz="1050" b="1" dirty="0"/>
          </a:p>
        </p:txBody>
      </p:sp>
      <p:sp>
        <p:nvSpPr>
          <p:cNvPr id="99" name="Down Arrow 98"/>
          <p:cNvSpPr/>
          <p:nvPr/>
        </p:nvSpPr>
        <p:spPr>
          <a:xfrm flipV="1">
            <a:off x="5846182" y="2046760"/>
            <a:ext cx="834656" cy="372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31" y="4414083"/>
            <a:ext cx="383164" cy="383164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3590365" y="4234818"/>
            <a:ext cx="605117" cy="665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6245" y="4406231"/>
            <a:ext cx="331279" cy="361395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3998048" y="4250137"/>
            <a:ext cx="605117" cy="6656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12" y="5724626"/>
            <a:ext cx="181511" cy="272762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10" y="5724626"/>
            <a:ext cx="219447" cy="21944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04" y="6007139"/>
            <a:ext cx="244355" cy="162607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3567250" y="5481625"/>
            <a:ext cx="605117" cy="665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3719650" y="5634025"/>
            <a:ext cx="605117" cy="665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4075095" y="3804121"/>
            <a:ext cx="342429" cy="232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endCxn id="97" idx="1"/>
          </p:cNvCxnSpPr>
          <p:nvPr/>
        </p:nvCxnSpPr>
        <p:spPr>
          <a:xfrm flipV="1">
            <a:off x="4022159" y="5309874"/>
            <a:ext cx="445674" cy="120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60550" y="3458643"/>
            <a:ext cx="818251" cy="991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916737" y="4703839"/>
            <a:ext cx="818251" cy="991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1483" y="985247"/>
            <a:ext cx="12204355" cy="5986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VIRGINIA</a:t>
            </a:r>
            <a:r>
              <a:rPr lang="en-US" baseline="0" dirty="0" smtClean="0"/>
              <a:t> ENTRY &amp; EXIT SQ HOMICIDE:GHOST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67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02" y="1370200"/>
            <a:ext cx="2609850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4" y="1338029"/>
            <a:ext cx="2423370" cy="38682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02" y="3170425"/>
            <a:ext cx="2143125" cy="214312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962734" y="3326360"/>
            <a:ext cx="2172980" cy="1932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124635" y="3738282"/>
            <a:ext cx="1640541" cy="188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54907" y="5229131"/>
            <a:ext cx="1491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HOMICIDE:LUX:HOUSE</a:t>
            </a:r>
            <a:endParaRPr lang="en-US" sz="1100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91" y="2572846"/>
            <a:ext cx="917753" cy="610723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2923944" y="2407896"/>
            <a:ext cx="1422077" cy="98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997194" y="2564431"/>
            <a:ext cx="944019" cy="6787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00508" y="1378807"/>
            <a:ext cx="2821826" cy="17668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HOMICIDE:LUX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2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1" y="1308893"/>
            <a:ext cx="1523567" cy="9462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9916" y="1308893"/>
            <a:ext cx="638145" cy="94621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799916" y="1066800"/>
            <a:ext cx="638145" cy="1316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82864" y="1398927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   Kevin ?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170485" y="1884218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Gorbahcie</a:t>
            </a:r>
            <a:r>
              <a:rPr lang="en-US" dirty="0" smtClean="0"/>
              <a:t>(</a:t>
            </a:r>
            <a:r>
              <a:rPr lang="en-US" dirty="0" err="1" smtClean="0"/>
              <a:t>mihceal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091303" y="1041958"/>
            <a:ext cx="3297382" cy="3463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MILITARY.St</a:t>
            </a:r>
            <a:r>
              <a:rPr lang="en-US" dirty="0" smtClean="0"/>
              <a:t>. </a:t>
            </a:r>
            <a:r>
              <a:rPr lang="en-US" dirty="0" err="1" smtClean="0"/>
              <a:t>Patrik</a:t>
            </a:r>
            <a:r>
              <a:rPr lang="en-US" dirty="0" smtClean="0"/>
              <a:t>=Henry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122" y="1553942"/>
            <a:ext cx="565803" cy="56580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6068291" y="1413164"/>
            <a:ext cx="1039091" cy="96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79048" y="1236321"/>
            <a:ext cx="659013" cy="1017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414388" y="1553942"/>
            <a:ext cx="361823" cy="6996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62841" y="2458508"/>
            <a:ext cx="10903094" cy="3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572" y="15539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286491" y="1308893"/>
            <a:ext cx="2905509" cy="527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805676" y="1193679"/>
            <a:ext cx="250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Gustav-</a:t>
            </a:r>
            <a:r>
              <a:rPr lang="en-US" dirty="0" err="1"/>
              <a:t>Nachtigal</a:t>
            </a:r>
            <a:r>
              <a:rPr lang="en-US" dirty="0"/>
              <a:t>-</a:t>
            </a:r>
            <a:r>
              <a:rPr lang="en-US" dirty="0" err="1"/>
              <a:t>Strasse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406" y="1758667"/>
            <a:ext cx="361078" cy="361078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11402291" y="1724891"/>
            <a:ext cx="816281" cy="528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573169" y="1803717"/>
            <a:ext cx="328315" cy="3498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4973782" y="1553942"/>
            <a:ext cx="362085" cy="170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87326" y="830018"/>
            <a:ext cx="19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VIRIGNA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kevin</a:t>
            </a:r>
            <a:r>
              <a:rPr lang="en-US" sz="800" strike="sngStrike" dirty="0" smtClean="0"/>
              <a:t>; airport )</a:t>
            </a:r>
            <a:endParaRPr lang="en-US" sz="800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6965" y="1452536"/>
            <a:ext cx="874888" cy="69607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7107382" y="1452536"/>
            <a:ext cx="734471" cy="866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55468" y="876336"/>
            <a:ext cx="9591852" cy="13881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7430" y="940551"/>
            <a:ext cx="1568538" cy="1323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001376" y="3665965"/>
            <a:ext cx="10903094" cy="3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748280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6" y="1118717"/>
            <a:ext cx="1212085" cy="81395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81891" y="1047284"/>
            <a:ext cx="1925782" cy="1207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n 33"/>
          <p:cNvSpPr/>
          <p:nvPr/>
        </p:nvSpPr>
        <p:spPr>
          <a:xfrm rot="5400000">
            <a:off x="1661937" y="5913719"/>
            <a:ext cx="561259" cy="8686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86" y="1986712"/>
            <a:ext cx="1212085" cy="1212085"/>
          </a:xfrm>
          <a:prstGeom prst="rect">
            <a:avLst/>
          </a:prstGeom>
        </p:spPr>
      </p:pic>
      <p:sp>
        <p:nvSpPr>
          <p:cNvPr id="12" name="Cube 11"/>
          <p:cNvSpPr/>
          <p:nvPr/>
        </p:nvSpPr>
        <p:spPr>
          <a:xfrm>
            <a:off x="2937163" y="6067399"/>
            <a:ext cx="872837" cy="5612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52074" y="6163363"/>
            <a:ext cx="780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queue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780616" y="2004105"/>
            <a:ext cx="1925782" cy="1207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38545" y="2004105"/>
            <a:ext cx="12080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1973" y="3070905"/>
            <a:ext cx="12080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09" y="3229116"/>
            <a:ext cx="737309" cy="73730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24434" y="2945844"/>
            <a:ext cx="1925782" cy="1207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85361" y="1134986"/>
            <a:ext cx="1403928" cy="7226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54331" y="2220368"/>
            <a:ext cx="1403928" cy="7226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40376" y="3188331"/>
            <a:ext cx="1403928" cy="8214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460182" y="1357745"/>
            <a:ext cx="1758390" cy="8626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J-10</a:t>
            </a:r>
            <a:endParaRPr lang="en-US" sz="360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38545" y="4153462"/>
            <a:ext cx="120800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" y="951320"/>
            <a:ext cx="1040376" cy="492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3114" y="9792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3373581" y="462280"/>
            <a:ext cx="10515600" cy="1325563"/>
          </a:xfrm>
        </p:spPr>
        <p:txBody>
          <a:bodyPr/>
          <a:lstStyle/>
          <a:p>
            <a:r>
              <a:rPr lang="en-US" dirty="0" smtClean="0"/>
              <a:t>§</a:t>
            </a:r>
            <a:r>
              <a:rPr lang="en-US" dirty="0" err="1" smtClean="0"/>
              <a:t>Assualt</a:t>
            </a:r>
            <a:r>
              <a:rPr lang="en-US" baseline="0" dirty="0" smtClean="0"/>
              <a:t> Monitoring </a:t>
            </a:r>
            <a:r>
              <a:rPr lang="en-US" sz="800" strike="sngStrike" baseline="0" dirty="0" err="1" smtClean="0"/>
              <a:t>roth.ibm.damiler.appel.davidson</a:t>
            </a:r>
            <a:endParaRPr lang="en-US" sz="800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9062" y="889960"/>
            <a:ext cx="12092938" cy="59680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8580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844" y="4033171"/>
            <a:ext cx="473773" cy="5265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66" y="4110770"/>
            <a:ext cx="593023" cy="59302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4" y="2682819"/>
            <a:ext cx="2424617" cy="36188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70359" y="625548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</a:t>
            </a:r>
            <a:r>
              <a:rPr lang="en-US" dirty="0" smtClean="0"/>
              <a:t> </a:t>
            </a:r>
            <a:r>
              <a:rPr lang="en-US" sz="800" strike="sngStrike" dirty="0" smtClean="0"/>
              <a:t>all fucked up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86" y="1077728"/>
            <a:ext cx="593023" cy="5930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95" y="2598075"/>
            <a:ext cx="593023" cy="59302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723" y="2623029"/>
            <a:ext cx="809610" cy="60642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394" y="1080282"/>
            <a:ext cx="629990" cy="664510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4851130" y="1054809"/>
            <a:ext cx="1364305" cy="77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524" y="2583145"/>
            <a:ext cx="709463" cy="70946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43" y="1019507"/>
            <a:ext cx="709463" cy="70946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302657" y="6337663"/>
            <a:ext cx="89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Bugeet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166191" y="63016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u="sng" dirty="0">
                <a:solidFill>
                  <a:srgbClr val="1A0DAB"/>
                </a:solidFill>
                <a:latin typeface="Roboto"/>
                <a:hlinkClick r:id="rId8"/>
              </a:rPr>
              <a:t>Cisco snaps up </a:t>
            </a:r>
            <a:r>
              <a:rPr lang="en-US" u="sng" dirty="0" err="1">
                <a:solidFill>
                  <a:srgbClr val="1A0DAB"/>
                </a:solidFill>
                <a:latin typeface="Roboto"/>
                <a:hlinkClick r:id="rId8"/>
              </a:rPr>
              <a:t>AppDynamics</a:t>
            </a:r>
            <a:r>
              <a:rPr lang="en-US" u="sng" dirty="0">
                <a:solidFill>
                  <a:srgbClr val="1A0DAB"/>
                </a:solidFill>
                <a:latin typeface="Roboto"/>
                <a:hlinkClick r:id="rId8"/>
              </a:rPr>
              <a:t> for $3.7B right before its IPO</a:t>
            </a:r>
            <a:endParaRPr lang="en-US" b="0" i="0" u="sng" dirty="0">
              <a:solidFill>
                <a:srgbClr val="1A0DAB"/>
              </a:solidFill>
              <a:effectLst/>
              <a:latin typeface="Roboto"/>
              <a:hlinkClick r:id="rId8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434966" y="5805055"/>
            <a:ext cx="908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§Stalking: Car Honking,  Bade </a:t>
            </a:r>
            <a:r>
              <a:rPr lang="en-US" dirty="0" err="1" smtClean="0"/>
              <a:t>montoring</a:t>
            </a:r>
            <a:r>
              <a:rPr lang="en-US" dirty="0" smtClean="0"/>
              <a:t> </a:t>
            </a:r>
            <a:r>
              <a:rPr lang="en-US" dirty="0" err="1" smtClean="0"/>
              <a:t>Joyti</a:t>
            </a:r>
            <a:r>
              <a:rPr lang="en-US" dirty="0" smtClean="0"/>
              <a:t>(v2:FBI:KIDNAPPIGN), </a:t>
            </a:r>
            <a:r>
              <a:rPr lang="en-US" dirty="0" err="1" smtClean="0"/>
              <a:t>Termaoty:JOFEPSH</a:t>
            </a:r>
            <a:r>
              <a:rPr lang="en-US" dirty="0" smtClean="0"/>
              <a:t> badging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4923375" y="2545430"/>
            <a:ext cx="1364305" cy="77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835" y="3962551"/>
            <a:ext cx="559384" cy="736332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4971242" y="3903001"/>
            <a:ext cx="1364305" cy="77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32" y="4039138"/>
            <a:ext cx="709463" cy="709463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8214191" y="1054809"/>
            <a:ext cx="1030796" cy="778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092054" y="2359883"/>
            <a:ext cx="2021764" cy="1226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8149983" y="4110770"/>
            <a:ext cx="1880708" cy="51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684493" y="4141464"/>
            <a:ext cx="164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ENTRY</a:t>
            </a:r>
          </a:p>
          <a:p>
            <a:r>
              <a:rPr lang="en-US" dirty="0" smtClean="0"/>
              <a:t>VIRIGNA EXIT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619497" y="2603076"/>
            <a:ext cx="164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ENTRY</a:t>
            </a:r>
          </a:p>
          <a:p>
            <a:r>
              <a:rPr lang="en-US" dirty="0" smtClean="0"/>
              <a:t>VIRIGNA EXIT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749552" y="1064531"/>
            <a:ext cx="164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ENTRY</a:t>
            </a:r>
          </a:p>
          <a:p>
            <a:r>
              <a:rPr lang="en-US" dirty="0" smtClean="0"/>
              <a:t>VIRIGNA EXIT</a:t>
            </a:r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61486" y="3940903"/>
            <a:ext cx="2036601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34966" y="2583144"/>
            <a:ext cx="1780469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81834" y="1055519"/>
            <a:ext cx="1733601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417222" y="775061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CPVA</a:t>
            </a:r>
            <a:endParaRPr lang="en-US" b="1" i="1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98243" y="1068242"/>
            <a:ext cx="755050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35524" y="2563429"/>
            <a:ext cx="755050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37474" y="4017141"/>
            <a:ext cx="755050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302657" y="5486591"/>
            <a:ext cx="692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Stalkign</a:t>
            </a:r>
            <a:r>
              <a:rPr lang="en-US" dirty="0" smtClean="0"/>
              <a:t>: </a:t>
            </a:r>
            <a:r>
              <a:rPr lang="en-US" dirty="0" err="1" smtClean="0"/>
              <a:t>homking</a:t>
            </a:r>
            <a:r>
              <a:rPr lang="en-US" dirty="0" smtClean="0"/>
              <a:t> 11:12AM  new car white truck( TERMAONT:JOEHSPE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302657" y="5201591"/>
            <a:ext cx="459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dirty="0" err="1" smtClean="0"/>
              <a:t>herion</a:t>
            </a:r>
            <a:r>
              <a:rPr lang="en-US" dirty="0" smtClean="0"/>
              <a:t>).</a:t>
            </a:r>
            <a:r>
              <a:rPr lang="en-US" dirty="0" err="1" smtClean="0"/>
              <a:t>CPVA.nonPolciebuilderLogial.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109" name="Straight Connector 108"/>
          <p:cNvCxnSpPr>
            <a:stCxn id="85" idx="1"/>
          </p:cNvCxnSpPr>
          <p:nvPr/>
        </p:nvCxnSpPr>
        <p:spPr>
          <a:xfrm>
            <a:off x="4302657" y="6522329"/>
            <a:ext cx="6517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an 109"/>
          <p:cNvSpPr/>
          <p:nvPr/>
        </p:nvSpPr>
        <p:spPr>
          <a:xfrm rot="5400000">
            <a:off x="3587717" y="5680128"/>
            <a:ext cx="561259" cy="8686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>
            <a:stCxn id="110" idx="2"/>
            <a:endCxn id="110" idx="4"/>
          </p:cNvCxnSpPr>
          <p:nvPr/>
        </p:nvCxnSpPr>
        <p:spPr>
          <a:xfrm>
            <a:off x="3868347" y="5833809"/>
            <a:ext cx="0" cy="561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4006892" y="5833809"/>
            <a:ext cx="0" cy="561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729285" y="5116240"/>
            <a:ext cx="180109" cy="81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68884" y="4801815"/>
            <a:ext cx="524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Queue.nonPoliceDoumentsLoigcal</a:t>
            </a:r>
            <a:r>
              <a:rPr lang="en-US" dirty="0" smtClean="0"/>
              <a:t>(24h,1w,1m,1Y,80Y)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3909394" y="5875999"/>
            <a:ext cx="97498" cy="4040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Arrow Connector 118"/>
          <p:cNvCxnSpPr/>
          <p:nvPr/>
        </p:nvCxnSpPr>
        <p:spPr>
          <a:xfrm flipH="1">
            <a:off x="4048456" y="5927522"/>
            <a:ext cx="485430" cy="125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3602182" y="557092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11:12AM</a:t>
            </a:r>
            <a:endParaRPr lang="en-US" dirty="0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3434036" y="4833312"/>
            <a:ext cx="878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3729667" y="5032603"/>
            <a:ext cx="164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ATB.QUEUE.avg</a:t>
            </a:r>
            <a:endParaRPr lang="en-US" dirty="0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3842791" y="5322713"/>
            <a:ext cx="1790722" cy="74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325200" y="3586148"/>
            <a:ext cx="417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CPVA.VIRIGINA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angle.elke.petersson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0" name="TextBox 129"/>
          <p:cNvSpPr txBox="1"/>
          <p:nvPr/>
        </p:nvSpPr>
        <p:spPr>
          <a:xfrm>
            <a:off x="5348634" y="2188178"/>
            <a:ext cx="334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ATOMCLOCIKM(</a:t>
            </a:r>
            <a:r>
              <a:rPr lang="en-US" strike="sngStrike" dirty="0" err="1" smtClean="0"/>
              <a:t>Cisoc.monitoring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1" name="Rectangle 130"/>
          <p:cNvSpPr/>
          <p:nvPr/>
        </p:nvSpPr>
        <p:spPr>
          <a:xfrm>
            <a:off x="6335547" y="1054809"/>
            <a:ext cx="924235" cy="23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6372284" y="2609697"/>
            <a:ext cx="924235" cy="23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13" y="945712"/>
            <a:ext cx="1332514" cy="1663985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6731778" y="3963901"/>
            <a:ext cx="924235" cy="23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6347889" y="1346171"/>
            <a:ext cx="982027" cy="423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6287680" y="2897295"/>
            <a:ext cx="982027" cy="423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717628" y="4240480"/>
            <a:ext cx="982027" cy="423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5683191" y="4211259"/>
            <a:ext cx="788376" cy="348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4366097" y="2144435"/>
            <a:ext cx="7075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492895" y="3555419"/>
            <a:ext cx="7075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70" y="3980178"/>
            <a:ext cx="1209590" cy="679636"/>
          </a:xfrm>
          <a:prstGeom prst="rect">
            <a:avLst/>
          </a:prstGeom>
        </p:spPr>
      </p:pic>
      <p:sp>
        <p:nvSpPr>
          <p:cNvPr id="145" name="Rectangle 144"/>
          <p:cNvSpPr/>
          <p:nvPr/>
        </p:nvSpPr>
        <p:spPr>
          <a:xfrm>
            <a:off x="3138470" y="3586148"/>
            <a:ext cx="1227627" cy="368985"/>
          </a:xfrm>
          <a:prstGeom prst="rect">
            <a:avLst/>
          </a:prstGeom>
          <a:solidFill>
            <a:srgbClr val="F513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HUSLTER</a:t>
            </a:r>
            <a:endParaRPr lang="en-US" dirty="0"/>
          </a:p>
        </p:txBody>
      </p:sp>
      <p:sp>
        <p:nvSpPr>
          <p:cNvPr id="146" name="Rectangle 145"/>
          <p:cNvSpPr/>
          <p:nvPr/>
        </p:nvSpPr>
        <p:spPr>
          <a:xfrm>
            <a:off x="10631943" y="3700952"/>
            <a:ext cx="1442565" cy="4040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350760" y="3564255"/>
            <a:ext cx="1067570" cy="2973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4506830" y="35389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20Y</a:t>
            </a:r>
            <a:endParaRPr lang="en-US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9311303" y="378587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DL</a:t>
            </a:r>
            <a:endParaRPr lang="en-US" dirty="0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841" y="3600937"/>
            <a:ext cx="398962" cy="59953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13" y="3712610"/>
            <a:ext cx="485620" cy="631059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358894" y="3574299"/>
            <a:ext cx="755050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 flipV="1">
            <a:off x="8724955" y="3697821"/>
            <a:ext cx="1361362" cy="98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030954" y="3291143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ATOMICLOCK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8815065" y="3843473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 for Korea</a:t>
            </a:r>
            <a:endParaRPr lang="en-US" sz="8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385632" y="4902342"/>
            <a:ext cx="8881344" cy="19071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00796" y="2694995"/>
            <a:ext cx="1819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10Y.CVPA</a:t>
            </a:r>
          </a:p>
          <a:p>
            <a:r>
              <a:rPr lang="en-US" dirty="0" smtClean="0"/>
              <a:t>25Y.VIRIGN.MARY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9627" y="1139223"/>
            <a:ext cx="1075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10Y.CVPA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188568" y="4562102"/>
            <a:ext cx="1075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10Y.CVPA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§187.PREA.CPVA</a:t>
            </a:r>
            <a:r>
              <a:rPr lang="en-US" baseline="0" dirty="0" smtClean="0"/>
              <a:t> HOMCIDE:GHOST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8018" y="934128"/>
            <a:ext cx="12198958" cy="587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566" y="2940728"/>
            <a:ext cx="385757" cy="3857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77" y="2952824"/>
            <a:ext cx="801549" cy="3764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357" y="2614911"/>
            <a:ext cx="581192" cy="8717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66" y="4110770"/>
            <a:ext cx="593023" cy="59302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4" y="2682819"/>
            <a:ext cx="2424617" cy="36188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70359" y="625548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</a:t>
            </a:r>
            <a:r>
              <a:rPr lang="en-US" dirty="0" smtClean="0"/>
              <a:t> </a:t>
            </a:r>
            <a:r>
              <a:rPr lang="en-US" sz="800" strike="sngStrike" dirty="0" smtClean="0"/>
              <a:t>all fucked up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86" y="1077728"/>
            <a:ext cx="593023" cy="5930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95" y="2598075"/>
            <a:ext cx="593023" cy="593023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4851130" y="1054809"/>
            <a:ext cx="1364305" cy="77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524" y="2583145"/>
            <a:ext cx="709463" cy="70946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43" y="1019507"/>
            <a:ext cx="709463" cy="709463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4923375" y="2545430"/>
            <a:ext cx="1364305" cy="778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32" y="4039138"/>
            <a:ext cx="709463" cy="709463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8214191" y="1054809"/>
            <a:ext cx="1030796" cy="778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8092054" y="2359883"/>
            <a:ext cx="2021764" cy="1226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8149983" y="4110770"/>
            <a:ext cx="1880708" cy="519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684493" y="4141464"/>
            <a:ext cx="164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ENTRY</a:t>
            </a:r>
          </a:p>
          <a:p>
            <a:r>
              <a:rPr lang="en-US" dirty="0" smtClean="0"/>
              <a:t>VIRIGNA EXIT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619497" y="2603076"/>
            <a:ext cx="164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ENTRY</a:t>
            </a:r>
          </a:p>
          <a:p>
            <a:r>
              <a:rPr lang="en-US" dirty="0" smtClean="0"/>
              <a:t>VIRIGNA EXIT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749552" y="1064531"/>
            <a:ext cx="164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ENTRY</a:t>
            </a:r>
          </a:p>
          <a:p>
            <a:r>
              <a:rPr lang="en-US" dirty="0" smtClean="0"/>
              <a:t>VIRIGNA EXIT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24451" y="2531253"/>
            <a:ext cx="877270" cy="8958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417222" y="775061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CPVA</a:t>
            </a:r>
            <a:endParaRPr lang="en-US" b="1" i="1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98243" y="1068242"/>
            <a:ext cx="755050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35524" y="2563429"/>
            <a:ext cx="755050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37474" y="4017141"/>
            <a:ext cx="755050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Can 109"/>
          <p:cNvSpPr/>
          <p:nvPr/>
        </p:nvSpPr>
        <p:spPr>
          <a:xfrm rot="5400000">
            <a:off x="3587717" y="5680128"/>
            <a:ext cx="561259" cy="8686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>
            <a:stCxn id="110" idx="2"/>
            <a:endCxn id="110" idx="4"/>
          </p:cNvCxnSpPr>
          <p:nvPr/>
        </p:nvCxnSpPr>
        <p:spPr>
          <a:xfrm>
            <a:off x="3868347" y="5833809"/>
            <a:ext cx="0" cy="5612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729285" y="5116240"/>
            <a:ext cx="180109" cy="8112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68884" y="4801815"/>
            <a:ext cx="524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Queue.nonPoliceDoumentsLoigcal</a:t>
            </a:r>
            <a:r>
              <a:rPr lang="en-US" dirty="0" smtClean="0"/>
              <a:t>(24h,1w,1m,1Y,80Y)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3602182" y="5570923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11:12AM</a:t>
            </a:r>
            <a:endParaRPr lang="en-US" dirty="0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3434036" y="4833312"/>
            <a:ext cx="87845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325200" y="3586148"/>
            <a:ext cx="4171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CPVA.VIRIGINA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angle.elke.petersson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0" name="TextBox 129"/>
          <p:cNvSpPr txBox="1"/>
          <p:nvPr/>
        </p:nvSpPr>
        <p:spPr>
          <a:xfrm>
            <a:off x="5348634" y="2188178"/>
            <a:ext cx="334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ATOMCLOCIKM(</a:t>
            </a:r>
            <a:r>
              <a:rPr lang="en-US" strike="sngStrike" dirty="0" err="1" smtClean="0"/>
              <a:t>Cisoc.monitoring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1" name="Rectangle 130"/>
          <p:cNvSpPr/>
          <p:nvPr/>
        </p:nvSpPr>
        <p:spPr>
          <a:xfrm>
            <a:off x="6335547" y="1054809"/>
            <a:ext cx="924235" cy="23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32" name="Rectangle 131"/>
          <p:cNvSpPr/>
          <p:nvPr/>
        </p:nvSpPr>
        <p:spPr>
          <a:xfrm>
            <a:off x="6372284" y="2609697"/>
            <a:ext cx="924235" cy="23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13" y="945712"/>
            <a:ext cx="1332514" cy="1663985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6731778" y="3963901"/>
            <a:ext cx="924235" cy="233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6347889" y="1346171"/>
            <a:ext cx="982027" cy="423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6287680" y="2897295"/>
            <a:ext cx="982027" cy="423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6717628" y="4240480"/>
            <a:ext cx="982027" cy="423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4366097" y="2144435"/>
            <a:ext cx="7075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4492895" y="3555419"/>
            <a:ext cx="7075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70" y="3980178"/>
            <a:ext cx="1209590" cy="679636"/>
          </a:xfrm>
          <a:prstGeom prst="rect">
            <a:avLst/>
          </a:prstGeom>
        </p:spPr>
      </p:pic>
      <p:sp>
        <p:nvSpPr>
          <p:cNvPr id="145" name="Rectangle 144"/>
          <p:cNvSpPr/>
          <p:nvPr/>
        </p:nvSpPr>
        <p:spPr>
          <a:xfrm>
            <a:off x="3138470" y="3586148"/>
            <a:ext cx="1227627" cy="368985"/>
          </a:xfrm>
          <a:prstGeom prst="rect">
            <a:avLst/>
          </a:prstGeom>
          <a:solidFill>
            <a:srgbClr val="F513C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HUSLTER</a:t>
            </a:r>
            <a:endParaRPr lang="en-US" dirty="0"/>
          </a:p>
        </p:txBody>
      </p:sp>
      <p:sp>
        <p:nvSpPr>
          <p:cNvPr id="146" name="Rectangle 145"/>
          <p:cNvSpPr/>
          <p:nvPr/>
        </p:nvSpPr>
        <p:spPr>
          <a:xfrm>
            <a:off x="10631943" y="3700952"/>
            <a:ext cx="1442565" cy="4040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350760" y="3564255"/>
            <a:ext cx="1067570" cy="2973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4506830" y="353894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20Y</a:t>
            </a:r>
            <a:endParaRPr lang="en-US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9311303" y="3785878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DL</a:t>
            </a:r>
            <a:endParaRPr lang="en-US" dirty="0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841" y="3600937"/>
            <a:ext cx="398962" cy="599533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13" y="3712610"/>
            <a:ext cx="485620" cy="631059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358894" y="3574299"/>
            <a:ext cx="755050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 flipV="1">
            <a:off x="8724955" y="3697821"/>
            <a:ext cx="1361362" cy="98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030954" y="3291143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ATOMICLOCK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8815065" y="3843473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 for Korea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093" y="1118832"/>
            <a:ext cx="532601" cy="7689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59364" y="1166229"/>
            <a:ext cx="956072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71" y="2767213"/>
            <a:ext cx="438150" cy="43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539" y="2858221"/>
            <a:ext cx="381687" cy="381687"/>
          </a:xfrm>
          <a:prstGeom prst="rect">
            <a:avLst/>
          </a:prstGeom>
        </p:spPr>
      </p:pic>
      <p:cxnSp>
        <p:nvCxnSpPr>
          <p:cNvPr id="82" name="Straight Connector 81"/>
          <p:cNvCxnSpPr>
            <a:endCxn id="10" idx="0"/>
          </p:cNvCxnSpPr>
          <p:nvPr/>
        </p:nvCxnSpPr>
        <p:spPr>
          <a:xfrm flipV="1">
            <a:off x="3717300" y="2858221"/>
            <a:ext cx="572083" cy="3815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640495" y="2573047"/>
            <a:ext cx="746879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71271" y="1207293"/>
            <a:ext cx="1075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10Y.CVPA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7094" y="2066633"/>
            <a:ext cx="1075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10Y.CVPA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4210" y="2634319"/>
            <a:ext cx="1704762" cy="5904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4976" y="2634047"/>
            <a:ext cx="977290" cy="66015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 flipV="1">
            <a:off x="7549174" y="2505107"/>
            <a:ext cx="456922" cy="85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428" y="2909767"/>
            <a:ext cx="370037" cy="25304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6514283" y="2544439"/>
            <a:ext cx="315742" cy="9059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1128996" y="2770794"/>
            <a:ext cx="924235" cy="95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108" name="Rectangle 107"/>
          <p:cNvSpPr/>
          <p:nvPr/>
        </p:nvSpPr>
        <p:spPr>
          <a:xfrm>
            <a:off x="11151561" y="2869060"/>
            <a:ext cx="982027" cy="4238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926214"/>
            <a:ext cx="11906250" cy="59317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§187.PREA.CPCA</a:t>
            </a:r>
            <a:r>
              <a:rPr lang="en-US" baseline="0" dirty="0" smtClean="0"/>
              <a:t> Mugshots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39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84" y="2682819"/>
            <a:ext cx="2424617" cy="361883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70359" y="625548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</a:t>
            </a:r>
            <a:r>
              <a:rPr lang="en-US" dirty="0" smtClean="0"/>
              <a:t> </a:t>
            </a:r>
            <a:r>
              <a:rPr lang="en-US" sz="800" strike="sngStrike" dirty="0" smtClean="0"/>
              <a:t>all fucked up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86" y="1077728"/>
            <a:ext cx="593023" cy="59302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243" y="1019507"/>
            <a:ext cx="709463" cy="709463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8214191" y="1054809"/>
            <a:ext cx="1030796" cy="778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749552" y="1064531"/>
            <a:ext cx="164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ENTRY</a:t>
            </a:r>
          </a:p>
          <a:p>
            <a:r>
              <a:rPr lang="en-US" dirty="0" smtClean="0"/>
              <a:t>VIRIGNA EXIT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8417222" y="775061"/>
            <a:ext cx="691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CPVA</a:t>
            </a:r>
            <a:endParaRPr lang="en-US" b="1" i="1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98243" y="1068242"/>
            <a:ext cx="755050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8417222" y="2058513"/>
            <a:ext cx="3385891" cy="3009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13" y="945712"/>
            <a:ext cx="1332514" cy="1663985"/>
          </a:xfrm>
          <a:prstGeom prst="rect">
            <a:avLst/>
          </a:prstGeom>
        </p:spPr>
      </p:pic>
      <p:sp>
        <p:nvSpPr>
          <p:cNvPr id="135" name="Rectangle 134"/>
          <p:cNvSpPr/>
          <p:nvPr/>
        </p:nvSpPr>
        <p:spPr>
          <a:xfrm>
            <a:off x="8374344" y="2388170"/>
            <a:ext cx="3385891" cy="1590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71271" y="1207293"/>
            <a:ext cx="1075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10Y.CVPA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4140" y="2909067"/>
            <a:ext cx="1900583" cy="20363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31476" y="2359420"/>
            <a:ext cx="2805809" cy="27667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8428" y="2550365"/>
            <a:ext cx="165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dre</a:t>
            </a:r>
            <a:r>
              <a:rPr lang="en-US" strike="sngStrike" dirty="0" smtClean="0"/>
              <a:t> mugshot</a:t>
            </a:r>
            <a:endParaRPr lang="en-US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91585" y="2463979"/>
            <a:ext cx="3504746" cy="236744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892" y="3345917"/>
            <a:ext cx="989852" cy="60356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736296" y="1905722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5924203" y="2359422"/>
            <a:ext cx="1272128" cy="3570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326" y="5315106"/>
            <a:ext cx="805494" cy="117726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204140" y="5388051"/>
            <a:ext cx="950291" cy="12932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99" y="4692141"/>
            <a:ext cx="2543175" cy="180022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096000" y="6301650"/>
            <a:ext cx="1088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Cappitan</a:t>
            </a:r>
            <a:r>
              <a:rPr lang="en-US" sz="800" strike="sngStrike" dirty="0" smtClean="0"/>
              <a:t> crunch cook</a:t>
            </a:r>
            <a:endParaRPr lang="en-US" sz="800" strike="sngStrike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36734" y="2418462"/>
            <a:ext cx="4917202" cy="42908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034280" y="2383907"/>
            <a:ext cx="1309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FINANCIAL</a:t>
            </a:r>
          </a:p>
          <a:p>
            <a:r>
              <a:rPr lang="en-US" dirty="0" smtClean="0"/>
              <a:t> FRAUD ACT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248678" y="3030238"/>
            <a:ext cx="890377" cy="10238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103" idx="0"/>
          </p:cNvCxnSpPr>
          <p:nvPr/>
        </p:nvCxnSpPr>
        <p:spPr>
          <a:xfrm>
            <a:off x="8775768" y="1777705"/>
            <a:ext cx="469219" cy="90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8775768" y="3081509"/>
            <a:ext cx="890377" cy="972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553461" y="2435178"/>
            <a:ext cx="1387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!§Domestic </a:t>
            </a:r>
            <a:r>
              <a:rPr lang="en-US" dirty="0" err="1" smtClean="0"/>
              <a:t>Violance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HOMCIDE:LUX </a:t>
            </a:r>
            <a:r>
              <a:rPr lang="en-US" strike="sngStrike" dirty="0" smtClean="0"/>
              <a:t>Import</a:t>
            </a:r>
            <a:r>
              <a:rPr lang="en-US" dirty="0" smtClean="0"/>
              <a:t> §187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198" y="919855"/>
            <a:ext cx="12192000" cy="58660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400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985</Words>
  <Application>Microsoft Office PowerPoint</Application>
  <PresentationFormat>Widescreen</PresentationFormat>
  <Paragraphs>375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Google Sans</vt:lpstr>
      <vt:lpstr>Roboto</vt:lpstr>
      <vt:lpstr>Source Serif Pro</vt:lpstr>
      <vt:lpstr>Office Theme</vt:lpstr>
      <vt:lpstr>SQ.AIRFIELD.INT.HOMICDIE:2Y</vt:lpstr>
      <vt:lpstr>HOMCIDE:2Y:CPVA</vt:lpstr>
      <vt:lpstr>VIRGINIA ENTRY &amp; EXIT SQ HOMICIDE:GHOST</vt:lpstr>
      <vt:lpstr>IMPORT HOMICIDE:LUX</vt:lpstr>
      <vt:lpstr>DEA(Herion)</vt:lpstr>
      <vt:lpstr>§Assualt Monitoring roth.ibm.damiler.appel.davidson</vt:lpstr>
      <vt:lpstr>§187.PREA.CPVA HOMCIDE:GHOST</vt:lpstr>
      <vt:lpstr>§187.PREA.CPCA Mugshots</vt:lpstr>
      <vt:lpstr>HOMCIDE:LUX Import §187</vt:lpstr>
      <vt:lpstr>Police Raid ProstSchG</vt:lpstr>
      <vt:lpstr>IMPORT Prostitution Facebook (ONSITE) !In</vt:lpstr>
      <vt:lpstr>nonPoliceList.marx ProstSchG</vt:lpstr>
      <vt:lpstr>nonPoliceList.marx Dating Game</vt:lpstr>
      <vt:lpstr>nonPoliceList.marx ProstSchG</vt:lpstr>
      <vt:lpstr>WAR IN YUGOSLAVIA</vt:lpstr>
      <vt:lpstr>HOMICIDE:2Y data[18]</vt:lpstr>
      <vt:lpstr>PowerPoint Presentation</vt:lpstr>
      <vt:lpstr>!VIRINGA.MARY(WW1,WW2)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User_Kiosk_LL_Public</cp:lastModifiedBy>
  <cp:revision>135</cp:revision>
  <dcterms:created xsi:type="dcterms:W3CDTF">2023-09-02T19:14:15Z</dcterms:created>
  <dcterms:modified xsi:type="dcterms:W3CDTF">2023-09-07T20:43:08Z</dcterms:modified>
</cp:coreProperties>
</file>